
<file path=[Content_Types].xml><?xml version="1.0" encoding="utf-8"?>
<Types xmlns="http://schemas.openxmlformats.org/package/2006/content-types">
  <Default Extension="png" ContentType="image/png"/>
  <Default Extension="bin" ContentType="application/vnd.openxmlformats-officedocument.oleObject"/>
  <Default Extension="tmp" ContentType="image/png"/>
  <Default Extension="jpeg" ContentType="image/jpeg"/>
  <Default Extension="wmf" ContentType="image/x-wmf"/>
  <Default Extension="emf" ContentType="image/x-emf"/>
  <Default Extension="rels" ContentType="application/vnd.openxmlformats-package.relationships+xml"/>
  <Default Extension="xml" ContentType="application/xml"/>
  <Default Extension="vml" ContentType="application/vnd.openxmlformats-officedocument.vmlDrawing"/>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67"/>
  </p:notesMasterIdLst>
  <p:sldIdLst>
    <p:sldId id="256" r:id="rId3"/>
    <p:sldId id="316" r:id="rId4"/>
    <p:sldId id="317" r:id="rId5"/>
    <p:sldId id="319" r:id="rId6"/>
    <p:sldId id="320"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294" r:id="rId66"/>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中度样式 1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66" d="100"/>
          <a:sy n="66" d="100"/>
        </p:scale>
        <p:origin x="-1506" y="-102"/>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presProps" Target="presProps.xml"/><Relationship Id="rId7" Type="http://schemas.openxmlformats.org/officeDocument/2006/relationships/slide" Target="slides/slide5.xml"/><Relationship Id="rId71"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61" Type="http://schemas.openxmlformats.org/officeDocument/2006/relationships/slide" Target="slides/slide59.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notesMaster" Target="notesMasters/notesMaster1.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6FB202F-FB08-4046-B511-8154FB49289C}" type="doc">
      <dgm:prSet loTypeId="urn:microsoft.com/office/officeart/2005/8/layout/orgChart1" loCatId="hierarchy" qsTypeId="urn:microsoft.com/office/officeart/2005/8/quickstyle/simple1" qsCatId="simple" csTypeId="urn:microsoft.com/office/officeart/2005/8/colors/accent3_1" csCatId="accent3" phldr="1"/>
      <dgm:spPr/>
      <dgm:t>
        <a:bodyPr/>
        <a:lstStyle/>
        <a:p>
          <a:endParaRPr lang="zh-CN" altLang="en-US"/>
        </a:p>
      </dgm:t>
    </dgm:pt>
    <dgm:pt modelId="{5B2E383B-9F26-4DA9-983E-E153C7FFFA10}">
      <dgm:prSet custT="1"/>
      <dgm:spPr/>
      <dgm:t>
        <a:bodyPr/>
        <a:lstStyle/>
        <a:p>
          <a:pPr rtl="0"/>
          <a:r>
            <a:rPr lang="zh-CN" altLang="en-US" sz="2400" dirty="0"/>
            <a:t>所有损害优化的方法都是正则化。</a:t>
          </a:r>
        </a:p>
      </dgm:t>
    </dgm:pt>
    <dgm:pt modelId="{1C7A80F1-86C4-424F-9840-90BCB07D654B}" type="sibTrans" cxnId="{C81B5CC3-E7EF-4012-9950-B3EC99F54573}">
      <dgm:prSet/>
      <dgm:spPr/>
      <dgm:t>
        <a:bodyPr/>
        <a:lstStyle/>
        <a:p>
          <a:endParaRPr lang="zh-CN" altLang="en-US" sz="1000"/>
        </a:p>
      </dgm:t>
    </dgm:pt>
    <dgm:pt modelId="{0BDF28E4-3DD2-49C4-ADA0-8A4D042CDCAA}" type="parTrans" cxnId="{C81B5CC3-E7EF-4012-9950-B3EC99F54573}">
      <dgm:prSet/>
      <dgm:spPr/>
      <dgm:t>
        <a:bodyPr/>
        <a:lstStyle/>
        <a:p>
          <a:endParaRPr lang="zh-CN" altLang="en-US" sz="1000"/>
        </a:p>
      </dgm:t>
    </dgm:pt>
    <dgm:pt modelId="{DB307B8E-5B07-4FB9-927C-FCB1686BA255}">
      <dgm:prSet custT="1"/>
      <dgm:spPr/>
      <dgm:t>
        <a:bodyPr/>
        <a:lstStyle/>
        <a:p>
          <a:pPr rtl="0"/>
          <a:r>
            <a:rPr lang="zh-CN" altLang="en-US" sz="2000" dirty="0"/>
            <a:t>增加优化约束</a:t>
          </a:r>
          <a:endParaRPr lang="en-US" altLang="zh-CN" sz="2000" dirty="0"/>
        </a:p>
      </dgm:t>
    </dgm:pt>
    <dgm:pt modelId="{A9229453-57E9-4A0C-9186-0D49225E969E}" type="sibTrans" cxnId="{DA53CB38-9F6B-4C21-BD28-D1F63551230E}">
      <dgm:prSet/>
      <dgm:spPr/>
      <dgm:t>
        <a:bodyPr/>
        <a:lstStyle/>
        <a:p>
          <a:endParaRPr lang="zh-CN" altLang="en-US" sz="1000"/>
        </a:p>
      </dgm:t>
    </dgm:pt>
    <dgm:pt modelId="{40A169F2-70EE-4009-97A2-C1E2CA251AE8}" type="parTrans" cxnId="{DA53CB38-9F6B-4C21-BD28-D1F63551230E}">
      <dgm:prSet/>
      <dgm:spPr/>
      <dgm:t>
        <a:bodyPr/>
        <a:lstStyle/>
        <a:p>
          <a:endParaRPr lang="zh-CN" altLang="en-US" sz="1000"/>
        </a:p>
      </dgm:t>
    </dgm:pt>
    <dgm:pt modelId="{3A66B05C-C306-4566-ADB4-BD58EF99E13F}">
      <dgm:prSet custT="1"/>
      <dgm:spPr/>
      <dgm:t>
        <a:bodyPr/>
        <a:lstStyle/>
        <a:p>
          <a:pPr rtl="0"/>
          <a:r>
            <a:rPr lang="zh-CN" altLang="en-US" sz="2000" dirty="0"/>
            <a:t>干扰优化过程</a:t>
          </a:r>
        </a:p>
      </dgm:t>
    </dgm:pt>
    <dgm:pt modelId="{C0EB23F3-E30C-4600-81D9-825401C2251F}" type="sibTrans" cxnId="{B37680F7-BA20-4DD0-BBFC-22FFC6988DAB}">
      <dgm:prSet/>
      <dgm:spPr/>
      <dgm:t>
        <a:bodyPr/>
        <a:lstStyle/>
        <a:p>
          <a:endParaRPr lang="zh-CN" altLang="en-US" sz="1000"/>
        </a:p>
      </dgm:t>
    </dgm:pt>
    <dgm:pt modelId="{013B59AA-A8DF-4C7C-9DB4-7BB8FC4371C0}" type="parTrans" cxnId="{B37680F7-BA20-4DD0-BBFC-22FFC6988DAB}">
      <dgm:prSet/>
      <dgm:spPr/>
      <dgm:t>
        <a:bodyPr/>
        <a:lstStyle/>
        <a:p>
          <a:endParaRPr lang="zh-CN" altLang="en-US" sz="1000"/>
        </a:p>
      </dgm:t>
    </dgm:pt>
    <dgm:pt modelId="{674A3CB7-FDA9-44AE-915F-54F6508BD0EE}" type="pres">
      <dgm:prSet presAssocID="{F6FB202F-FB08-4046-B511-8154FB49289C}" presName="hierChild1" presStyleCnt="0">
        <dgm:presLayoutVars>
          <dgm:orgChart val="1"/>
          <dgm:chPref val="1"/>
          <dgm:dir/>
          <dgm:animOne val="branch"/>
          <dgm:animLvl val="lvl"/>
          <dgm:resizeHandles/>
        </dgm:presLayoutVars>
      </dgm:prSet>
      <dgm:spPr/>
      <dgm:t>
        <a:bodyPr/>
        <a:lstStyle/>
        <a:p>
          <a:endParaRPr lang="zh-CN" altLang="en-US"/>
        </a:p>
      </dgm:t>
    </dgm:pt>
    <dgm:pt modelId="{D8A5553F-946F-42F6-B0C2-579C504334D7}" type="pres">
      <dgm:prSet presAssocID="{5B2E383B-9F26-4DA9-983E-E153C7FFFA10}" presName="hierRoot1" presStyleCnt="0">
        <dgm:presLayoutVars>
          <dgm:hierBranch val="init"/>
        </dgm:presLayoutVars>
      </dgm:prSet>
      <dgm:spPr/>
    </dgm:pt>
    <dgm:pt modelId="{D50CC31B-43F6-4201-B273-994815EA301A}" type="pres">
      <dgm:prSet presAssocID="{5B2E383B-9F26-4DA9-983E-E153C7FFFA10}" presName="rootComposite1" presStyleCnt="0"/>
      <dgm:spPr/>
    </dgm:pt>
    <dgm:pt modelId="{D05EC9E0-8F5D-45CB-A733-A5612A87189B}" type="pres">
      <dgm:prSet presAssocID="{5B2E383B-9F26-4DA9-983E-E153C7FFFA10}" presName="rootText1" presStyleLbl="node0" presStyleIdx="0" presStyleCnt="1" custScaleX="150755" custScaleY="34804">
        <dgm:presLayoutVars>
          <dgm:chPref val="3"/>
        </dgm:presLayoutVars>
      </dgm:prSet>
      <dgm:spPr/>
      <dgm:t>
        <a:bodyPr/>
        <a:lstStyle/>
        <a:p>
          <a:endParaRPr lang="zh-CN" altLang="en-US"/>
        </a:p>
      </dgm:t>
    </dgm:pt>
    <dgm:pt modelId="{0A43440D-1F09-40F2-B6E7-0FC9C4298197}" type="pres">
      <dgm:prSet presAssocID="{5B2E383B-9F26-4DA9-983E-E153C7FFFA10}" presName="rootConnector1" presStyleLbl="node1" presStyleIdx="0" presStyleCnt="0"/>
      <dgm:spPr/>
      <dgm:t>
        <a:bodyPr/>
        <a:lstStyle/>
        <a:p>
          <a:endParaRPr lang="zh-CN" altLang="en-US"/>
        </a:p>
      </dgm:t>
    </dgm:pt>
    <dgm:pt modelId="{5D01162B-4530-4E40-A0F9-1F982BE9578B}" type="pres">
      <dgm:prSet presAssocID="{5B2E383B-9F26-4DA9-983E-E153C7FFFA10}" presName="hierChild2" presStyleCnt="0"/>
      <dgm:spPr/>
    </dgm:pt>
    <dgm:pt modelId="{AF461715-315F-4B67-AE64-A74F48E9AF89}" type="pres">
      <dgm:prSet presAssocID="{40A169F2-70EE-4009-97A2-C1E2CA251AE8}" presName="Name37" presStyleLbl="parChTrans1D2" presStyleIdx="0" presStyleCnt="2"/>
      <dgm:spPr/>
      <dgm:t>
        <a:bodyPr/>
        <a:lstStyle/>
        <a:p>
          <a:endParaRPr lang="zh-CN" altLang="en-US"/>
        </a:p>
      </dgm:t>
    </dgm:pt>
    <dgm:pt modelId="{10C067CD-E0A3-4180-9A83-FAE111F9A168}" type="pres">
      <dgm:prSet presAssocID="{DB307B8E-5B07-4FB9-927C-FCB1686BA255}" presName="hierRoot2" presStyleCnt="0">
        <dgm:presLayoutVars>
          <dgm:hierBranch val="init"/>
        </dgm:presLayoutVars>
      </dgm:prSet>
      <dgm:spPr/>
    </dgm:pt>
    <dgm:pt modelId="{5AB19431-C5EF-439D-8E18-25FA79D57CB7}" type="pres">
      <dgm:prSet presAssocID="{DB307B8E-5B07-4FB9-927C-FCB1686BA255}" presName="rootComposite" presStyleCnt="0"/>
      <dgm:spPr/>
    </dgm:pt>
    <dgm:pt modelId="{D2B477F3-791F-46FC-A50D-FA3601860E25}" type="pres">
      <dgm:prSet presAssocID="{DB307B8E-5B07-4FB9-927C-FCB1686BA255}" presName="rootText" presStyleLbl="node2" presStyleIdx="0" presStyleCnt="2" custScaleY="34615">
        <dgm:presLayoutVars>
          <dgm:chPref val="3"/>
        </dgm:presLayoutVars>
      </dgm:prSet>
      <dgm:spPr/>
      <dgm:t>
        <a:bodyPr/>
        <a:lstStyle/>
        <a:p>
          <a:endParaRPr lang="zh-CN" altLang="en-US"/>
        </a:p>
      </dgm:t>
    </dgm:pt>
    <dgm:pt modelId="{3E20DBAE-BE56-4FE8-B27C-7A331CE5D7F0}" type="pres">
      <dgm:prSet presAssocID="{DB307B8E-5B07-4FB9-927C-FCB1686BA255}" presName="rootConnector" presStyleLbl="node2" presStyleIdx="0" presStyleCnt="2"/>
      <dgm:spPr/>
      <dgm:t>
        <a:bodyPr/>
        <a:lstStyle/>
        <a:p>
          <a:endParaRPr lang="zh-CN" altLang="en-US"/>
        </a:p>
      </dgm:t>
    </dgm:pt>
    <dgm:pt modelId="{65DB62D2-7EC5-482F-AC65-C0B9E2943960}" type="pres">
      <dgm:prSet presAssocID="{DB307B8E-5B07-4FB9-927C-FCB1686BA255}" presName="hierChild4" presStyleCnt="0"/>
      <dgm:spPr/>
    </dgm:pt>
    <dgm:pt modelId="{229FEED3-1781-4CCD-9286-7FD2B3B2E358}" type="pres">
      <dgm:prSet presAssocID="{DB307B8E-5B07-4FB9-927C-FCB1686BA255}" presName="hierChild5" presStyleCnt="0"/>
      <dgm:spPr/>
    </dgm:pt>
    <dgm:pt modelId="{E5BF9C94-5509-4F79-AC82-D0991D6614CC}" type="pres">
      <dgm:prSet presAssocID="{013B59AA-A8DF-4C7C-9DB4-7BB8FC4371C0}" presName="Name37" presStyleLbl="parChTrans1D2" presStyleIdx="1" presStyleCnt="2"/>
      <dgm:spPr/>
      <dgm:t>
        <a:bodyPr/>
        <a:lstStyle/>
        <a:p>
          <a:endParaRPr lang="zh-CN" altLang="en-US"/>
        </a:p>
      </dgm:t>
    </dgm:pt>
    <dgm:pt modelId="{1C1CF193-258F-4481-B8DE-A7777F3305D8}" type="pres">
      <dgm:prSet presAssocID="{3A66B05C-C306-4566-ADB4-BD58EF99E13F}" presName="hierRoot2" presStyleCnt="0">
        <dgm:presLayoutVars>
          <dgm:hierBranch val="init"/>
        </dgm:presLayoutVars>
      </dgm:prSet>
      <dgm:spPr/>
    </dgm:pt>
    <dgm:pt modelId="{9E3C3702-DC4A-43B6-A3E2-DADBF31B21CF}" type="pres">
      <dgm:prSet presAssocID="{3A66B05C-C306-4566-ADB4-BD58EF99E13F}" presName="rootComposite" presStyleCnt="0"/>
      <dgm:spPr/>
    </dgm:pt>
    <dgm:pt modelId="{7509D6B6-898D-4FC7-8441-00720BF18D07}" type="pres">
      <dgm:prSet presAssocID="{3A66B05C-C306-4566-ADB4-BD58EF99E13F}" presName="rootText" presStyleLbl="node2" presStyleIdx="1" presStyleCnt="2" custScaleY="33749">
        <dgm:presLayoutVars>
          <dgm:chPref val="3"/>
        </dgm:presLayoutVars>
      </dgm:prSet>
      <dgm:spPr/>
      <dgm:t>
        <a:bodyPr/>
        <a:lstStyle/>
        <a:p>
          <a:endParaRPr lang="zh-CN" altLang="en-US"/>
        </a:p>
      </dgm:t>
    </dgm:pt>
    <dgm:pt modelId="{9A3819C4-B074-4F09-9908-28A73234B65F}" type="pres">
      <dgm:prSet presAssocID="{3A66B05C-C306-4566-ADB4-BD58EF99E13F}" presName="rootConnector" presStyleLbl="node2" presStyleIdx="1" presStyleCnt="2"/>
      <dgm:spPr/>
      <dgm:t>
        <a:bodyPr/>
        <a:lstStyle/>
        <a:p>
          <a:endParaRPr lang="zh-CN" altLang="en-US"/>
        </a:p>
      </dgm:t>
    </dgm:pt>
    <dgm:pt modelId="{137C4903-F1AB-4060-9A22-B1B7A38EE454}" type="pres">
      <dgm:prSet presAssocID="{3A66B05C-C306-4566-ADB4-BD58EF99E13F}" presName="hierChild4" presStyleCnt="0"/>
      <dgm:spPr/>
    </dgm:pt>
    <dgm:pt modelId="{B497FEF9-BFC3-4C64-82D5-9CA965BE9AEE}" type="pres">
      <dgm:prSet presAssocID="{3A66B05C-C306-4566-ADB4-BD58EF99E13F}" presName="hierChild5" presStyleCnt="0"/>
      <dgm:spPr/>
    </dgm:pt>
    <dgm:pt modelId="{F596C27B-3FC2-44CD-99BD-6CB3BDC98BE1}" type="pres">
      <dgm:prSet presAssocID="{5B2E383B-9F26-4DA9-983E-E153C7FFFA10}" presName="hierChild3" presStyleCnt="0"/>
      <dgm:spPr/>
    </dgm:pt>
  </dgm:ptLst>
  <dgm:cxnLst>
    <dgm:cxn modelId="{DA53CB38-9F6B-4C21-BD28-D1F63551230E}" srcId="{5B2E383B-9F26-4DA9-983E-E153C7FFFA10}" destId="{DB307B8E-5B07-4FB9-927C-FCB1686BA255}" srcOrd="0" destOrd="0" parTransId="{40A169F2-70EE-4009-97A2-C1E2CA251AE8}" sibTransId="{A9229453-57E9-4A0C-9186-0D49225E969E}"/>
    <dgm:cxn modelId="{6E1DA23D-1C16-4DAB-A73F-0D6719E3E545}" type="presOf" srcId="{F6FB202F-FB08-4046-B511-8154FB49289C}" destId="{674A3CB7-FDA9-44AE-915F-54F6508BD0EE}" srcOrd="0" destOrd="0" presId="urn:microsoft.com/office/officeart/2005/8/layout/orgChart1"/>
    <dgm:cxn modelId="{204721DE-9BCF-4F69-9978-5FE2E8B335C7}" type="presOf" srcId="{3A66B05C-C306-4566-ADB4-BD58EF99E13F}" destId="{7509D6B6-898D-4FC7-8441-00720BF18D07}" srcOrd="0" destOrd="0" presId="urn:microsoft.com/office/officeart/2005/8/layout/orgChart1"/>
    <dgm:cxn modelId="{51624D23-D578-472F-ACCF-64E3D676CF67}" type="presOf" srcId="{40A169F2-70EE-4009-97A2-C1E2CA251AE8}" destId="{AF461715-315F-4B67-AE64-A74F48E9AF89}" srcOrd="0" destOrd="0" presId="urn:microsoft.com/office/officeart/2005/8/layout/orgChart1"/>
    <dgm:cxn modelId="{FEA088DC-CCC1-4153-BD64-CAB7E0731CD3}" type="presOf" srcId="{DB307B8E-5B07-4FB9-927C-FCB1686BA255}" destId="{D2B477F3-791F-46FC-A50D-FA3601860E25}" srcOrd="0" destOrd="0" presId="urn:microsoft.com/office/officeart/2005/8/layout/orgChart1"/>
    <dgm:cxn modelId="{6FD1BAB9-1BCD-495D-ACDC-BB91DCD3BA93}" type="presOf" srcId="{DB307B8E-5B07-4FB9-927C-FCB1686BA255}" destId="{3E20DBAE-BE56-4FE8-B27C-7A331CE5D7F0}" srcOrd="1" destOrd="0" presId="urn:microsoft.com/office/officeart/2005/8/layout/orgChart1"/>
    <dgm:cxn modelId="{FAA1ACAB-AFB7-4AD3-8470-8030E4C610CF}" type="presOf" srcId="{5B2E383B-9F26-4DA9-983E-E153C7FFFA10}" destId="{0A43440D-1F09-40F2-B6E7-0FC9C4298197}" srcOrd="1" destOrd="0" presId="urn:microsoft.com/office/officeart/2005/8/layout/orgChart1"/>
    <dgm:cxn modelId="{B37680F7-BA20-4DD0-BBFC-22FFC6988DAB}" srcId="{5B2E383B-9F26-4DA9-983E-E153C7FFFA10}" destId="{3A66B05C-C306-4566-ADB4-BD58EF99E13F}" srcOrd="1" destOrd="0" parTransId="{013B59AA-A8DF-4C7C-9DB4-7BB8FC4371C0}" sibTransId="{C0EB23F3-E30C-4600-81D9-825401C2251F}"/>
    <dgm:cxn modelId="{C81B5CC3-E7EF-4012-9950-B3EC99F54573}" srcId="{F6FB202F-FB08-4046-B511-8154FB49289C}" destId="{5B2E383B-9F26-4DA9-983E-E153C7FFFA10}" srcOrd="0" destOrd="0" parTransId="{0BDF28E4-3DD2-49C4-ADA0-8A4D042CDCAA}" sibTransId="{1C7A80F1-86C4-424F-9840-90BCB07D654B}"/>
    <dgm:cxn modelId="{F1F1FA9B-DE15-49F6-80FD-95C3E0354E02}" type="presOf" srcId="{013B59AA-A8DF-4C7C-9DB4-7BB8FC4371C0}" destId="{E5BF9C94-5509-4F79-AC82-D0991D6614CC}" srcOrd="0" destOrd="0" presId="urn:microsoft.com/office/officeart/2005/8/layout/orgChart1"/>
    <dgm:cxn modelId="{BA0B1DA2-4741-40D1-80B6-D3AD7C020B0F}" type="presOf" srcId="{3A66B05C-C306-4566-ADB4-BD58EF99E13F}" destId="{9A3819C4-B074-4F09-9908-28A73234B65F}" srcOrd="1" destOrd="0" presId="urn:microsoft.com/office/officeart/2005/8/layout/orgChart1"/>
    <dgm:cxn modelId="{23096DC6-C3E2-449D-9242-138F56CD9E95}" type="presOf" srcId="{5B2E383B-9F26-4DA9-983E-E153C7FFFA10}" destId="{D05EC9E0-8F5D-45CB-A733-A5612A87189B}" srcOrd="0" destOrd="0" presId="urn:microsoft.com/office/officeart/2005/8/layout/orgChart1"/>
    <dgm:cxn modelId="{22691E66-2CF4-4477-895B-1075DFE2C5B5}" type="presParOf" srcId="{674A3CB7-FDA9-44AE-915F-54F6508BD0EE}" destId="{D8A5553F-946F-42F6-B0C2-579C504334D7}" srcOrd="0" destOrd="0" presId="urn:microsoft.com/office/officeart/2005/8/layout/orgChart1"/>
    <dgm:cxn modelId="{4A5E1D37-3B71-4CEF-9826-39977AC994E4}" type="presParOf" srcId="{D8A5553F-946F-42F6-B0C2-579C504334D7}" destId="{D50CC31B-43F6-4201-B273-994815EA301A}" srcOrd="0" destOrd="0" presId="urn:microsoft.com/office/officeart/2005/8/layout/orgChart1"/>
    <dgm:cxn modelId="{B3376D38-185B-461D-A90A-04DC26B68587}" type="presParOf" srcId="{D50CC31B-43F6-4201-B273-994815EA301A}" destId="{D05EC9E0-8F5D-45CB-A733-A5612A87189B}" srcOrd="0" destOrd="0" presId="urn:microsoft.com/office/officeart/2005/8/layout/orgChart1"/>
    <dgm:cxn modelId="{EBC7B976-3E86-4B18-8222-2AB956B64AC4}" type="presParOf" srcId="{D50CC31B-43F6-4201-B273-994815EA301A}" destId="{0A43440D-1F09-40F2-B6E7-0FC9C4298197}" srcOrd="1" destOrd="0" presId="urn:microsoft.com/office/officeart/2005/8/layout/orgChart1"/>
    <dgm:cxn modelId="{971F4DD5-AD50-49E6-9E94-6AD24F2E4803}" type="presParOf" srcId="{D8A5553F-946F-42F6-B0C2-579C504334D7}" destId="{5D01162B-4530-4E40-A0F9-1F982BE9578B}" srcOrd="1" destOrd="0" presId="urn:microsoft.com/office/officeart/2005/8/layout/orgChart1"/>
    <dgm:cxn modelId="{D5E93569-FBE9-4063-AA67-20896F1BE338}" type="presParOf" srcId="{5D01162B-4530-4E40-A0F9-1F982BE9578B}" destId="{AF461715-315F-4B67-AE64-A74F48E9AF89}" srcOrd="0" destOrd="0" presId="urn:microsoft.com/office/officeart/2005/8/layout/orgChart1"/>
    <dgm:cxn modelId="{F4D9170F-FD90-4928-9A1A-2C2A215CAEB3}" type="presParOf" srcId="{5D01162B-4530-4E40-A0F9-1F982BE9578B}" destId="{10C067CD-E0A3-4180-9A83-FAE111F9A168}" srcOrd="1" destOrd="0" presId="urn:microsoft.com/office/officeart/2005/8/layout/orgChart1"/>
    <dgm:cxn modelId="{A426380B-3C3B-4E3E-8FCC-AE495D7B79C1}" type="presParOf" srcId="{10C067CD-E0A3-4180-9A83-FAE111F9A168}" destId="{5AB19431-C5EF-439D-8E18-25FA79D57CB7}" srcOrd="0" destOrd="0" presId="urn:microsoft.com/office/officeart/2005/8/layout/orgChart1"/>
    <dgm:cxn modelId="{80382875-886B-4B27-BE37-8C09465A75AE}" type="presParOf" srcId="{5AB19431-C5EF-439D-8E18-25FA79D57CB7}" destId="{D2B477F3-791F-46FC-A50D-FA3601860E25}" srcOrd="0" destOrd="0" presId="urn:microsoft.com/office/officeart/2005/8/layout/orgChart1"/>
    <dgm:cxn modelId="{E00DAD3E-6CE7-4616-8EBB-03755BFAEAD7}" type="presParOf" srcId="{5AB19431-C5EF-439D-8E18-25FA79D57CB7}" destId="{3E20DBAE-BE56-4FE8-B27C-7A331CE5D7F0}" srcOrd="1" destOrd="0" presId="urn:microsoft.com/office/officeart/2005/8/layout/orgChart1"/>
    <dgm:cxn modelId="{2A6ADB22-5CB0-497A-A47D-CCFB557DBAED}" type="presParOf" srcId="{10C067CD-E0A3-4180-9A83-FAE111F9A168}" destId="{65DB62D2-7EC5-482F-AC65-C0B9E2943960}" srcOrd="1" destOrd="0" presId="urn:microsoft.com/office/officeart/2005/8/layout/orgChart1"/>
    <dgm:cxn modelId="{B71FFC95-C461-4935-8387-FA0DF474F434}" type="presParOf" srcId="{10C067CD-E0A3-4180-9A83-FAE111F9A168}" destId="{229FEED3-1781-4CCD-9286-7FD2B3B2E358}" srcOrd="2" destOrd="0" presId="urn:microsoft.com/office/officeart/2005/8/layout/orgChart1"/>
    <dgm:cxn modelId="{A36E79AA-239E-478C-A87C-9291F1389A8C}" type="presParOf" srcId="{5D01162B-4530-4E40-A0F9-1F982BE9578B}" destId="{E5BF9C94-5509-4F79-AC82-D0991D6614CC}" srcOrd="2" destOrd="0" presId="urn:microsoft.com/office/officeart/2005/8/layout/orgChart1"/>
    <dgm:cxn modelId="{B8CC965E-EB0B-420F-A4E1-34FC592CDDBB}" type="presParOf" srcId="{5D01162B-4530-4E40-A0F9-1F982BE9578B}" destId="{1C1CF193-258F-4481-B8DE-A7777F3305D8}" srcOrd="3" destOrd="0" presId="urn:microsoft.com/office/officeart/2005/8/layout/orgChart1"/>
    <dgm:cxn modelId="{333EE2AA-A2CB-432F-85FC-03D510FF7CB5}" type="presParOf" srcId="{1C1CF193-258F-4481-B8DE-A7777F3305D8}" destId="{9E3C3702-DC4A-43B6-A3E2-DADBF31B21CF}" srcOrd="0" destOrd="0" presId="urn:microsoft.com/office/officeart/2005/8/layout/orgChart1"/>
    <dgm:cxn modelId="{A2642E4C-C24C-4B4D-B2F8-3AF0ED8C1C5E}" type="presParOf" srcId="{9E3C3702-DC4A-43B6-A3E2-DADBF31B21CF}" destId="{7509D6B6-898D-4FC7-8441-00720BF18D07}" srcOrd="0" destOrd="0" presId="urn:microsoft.com/office/officeart/2005/8/layout/orgChart1"/>
    <dgm:cxn modelId="{A6675A14-7B6A-442F-880C-CF7022F4651A}" type="presParOf" srcId="{9E3C3702-DC4A-43B6-A3E2-DADBF31B21CF}" destId="{9A3819C4-B074-4F09-9908-28A73234B65F}" srcOrd="1" destOrd="0" presId="urn:microsoft.com/office/officeart/2005/8/layout/orgChart1"/>
    <dgm:cxn modelId="{FE58AB22-10FB-4E7D-BB22-B6DBBEB729EE}" type="presParOf" srcId="{1C1CF193-258F-4481-B8DE-A7777F3305D8}" destId="{137C4903-F1AB-4060-9A22-B1B7A38EE454}" srcOrd="1" destOrd="0" presId="urn:microsoft.com/office/officeart/2005/8/layout/orgChart1"/>
    <dgm:cxn modelId="{72560024-A109-4A18-9DA8-A7BD6F9AD551}" type="presParOf" srcId="{1C1CF193-258F-4481-B8DE-A7777F3305D8}" destId="{B497FEF9-BFC3-4C64-82D5-9CA965BE9AEE}" srcOrd="2" destOrd="0" presId="urn:microsoft.com/office/officeart/2005/8/layout/orgChart1"/>
    <dgm:cxn modelId="{3A033B5C-70F1-4535-B9F8-1AA489908D5A}" type="presParOf" srcId="{D8A5553F-946F-42F6-B0C2-579C504334D7}" destId="{F596C27B-3FC2-44CD-99BD-6CB3BDC98BE1}"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2" Type="http://schemas.openxmlformats.org/officeDocument/2006/relationships/image" Target="../media/image113.wmf"/><Relationship Id="rId1" Type="http://schemas.openxmlformats.org/officeDocument/2006/relationships/image" Target="../media/image112.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65B9130-0666-42C4-9E8F-A0D72671BCAD}" type="datetimeFigureOut">
              <a:rPr lang="zh-CN" altLang="en-US" smtClean="0"/>
              <a:t>2019/9/5</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C5037C7-F6D5-4949-AF8C-9DEA59BEC56D}" type="slidenum">
              <a:rPr lang="zh-CN" altLang="en-US" smtClean="0"/>
              <a:t>‹#›</a:t>
            </a:fld>
            <a:endParaRPr lang="zh-CN" altLang="en-US"/>
          </a:p>
        </p:txBody>
      </p:sp>
    </p:spTree>
    <p:extLst>
      <p:ext uri="{BB962C8B-B14F-4D97-AF65-F5344CB8AC3E}">
        <p14:creationId xmlns:p14="http://schemas.microsoft.com/office/powerpoint/2010/main" val="6549510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endParaRPr lang="zh-CN" altLang="en-US" sz="1050" dirty="0"/>
              </a:p>
            </p:txBody>
          </p:sp>
        </mc:Choice>
        <mc:Fallback xmlns="">
          <p:sp>
            <p:nvSpPr>
              <p:cNvPr id="3" name="备注占位符 2"/>
              <p:cNvSpPr>
                <a:spLocks noGrp="1"/>
              </p:cNvSpPr>
              <p:nvPr>
                <p:ph type="body" idx="1"/>
              </p:nvPr>
            </p:nvSpPr>
            <p:spPr/>
            <p:txBody>
              <a:bodyPr/>
              <a:lstStyle/>
              <a:p>
                <a:pPr lvl="1"/>
                <a:r>
                  <a:rPr lang="zh-CN" altLang="en-US" dirty="0" smtClean="0"/>
                  <a:t>经验风险</a:t>
                </a:r>
                <a:endParaRPr lang="en-US" altLang="zh-CN" dirty="0" smtClean="0"/>
              </a:p>
              <a:p>
                <a:pPr lvl="2"/>
                <a:r>
                  <a:rPr lang="en-US" altLang="zh-CN" i="0" smtClean="0">
                    <a:latin typeface="Cambria Math" panose="02040503050406030204" pitchFamily="18" charset="0"/>
                  </a:rPr>
                  <a:t>𝑅(</a:t>
                </a:r>
                <a:r>
                  <a:rPr lang="zh-CN" altLang="en-US" i="0" smtClean="0">
                    <a:latin typeface="Cambria Math" panose="02040503050406030204" pitchFamily="18" charset="0"/>
                  </a:rPr>
                  <a:t>𝜃</a:t>
                </a:r>
                <a:r>
                  <a:rPr lang="en-US" altLang="zh-CN" i="0" smtClean="0">
                    <a:latin typeface="Cambria Math" panose="02040503050406030204" pitchFamily="18" charset="0"/>
                  </a:rPr>
                  <a:t>)=1/</a:t>
                </a:r>
                <a:r>
                  <a:rPr lang="en-US" altLang="zh-CN" i="0">
                    <a:latin typeface="Cambria Math" panose="02040503050406030204" pitchFamily="18" charset="0"/>
                  </a:rPr>
                  <a:t>N</a:t>
                </a:r>
                <a:r>
                  <a:rPr lang="en-US" altLang="zh-CN" i="0" smtClean="0">
                    <a:latin typeface="Cambria Math" panose="02040503050406030204" pitchFamily="18" charset="0"/>
                  </a:rPr>
                  <a:t> ∑_(𝑖=1)</a:t>
                </a:r>
                <a:r>
                  <a:rPr lang="en-US" altLang="zh-CN" i="0">
                    <a:latin typeface="Cambria Math" panose="02040503050406030204" pitchFamily="18" charset="0"/>
                  </a:rPr>
                  <a:t>^N</a:t>
                </a:r>
                <a:r>
                  <a:rPr lang="en-US" altLang="zh-CN" i="0" smtClean="0">
                    <a:latin typeface="Cambria Math" panose="02040503050406030204" pitchFamily="18" charset="0"/>
                  </a:rPr>
                  <a:t>▒</a:t>
                </a:r>
                <a:r>
                  <a:rPr lang="en-US" altLang="zh-CN" i="0">
                    <a:latin typeface="Cambria Math" panose="02040503050406030204" pitchFamily="18" charset="0"/>
                  </a:rPr>
                  <a:t>〖</a:t>
                </a:r>
                <a:r>
                  <a:rPr lang="en-US" altLang="zh-CN" i="0" smtClean="0">
                    <a:latin typeface="Cambria Math" panose="02040503050406030204" pitchFamily="18" charset="0"/>
                  </a:rPr>
                  <a:t>𝐿(</a:t>
                </a:r>
                <a:r>
                  <a:rPr lang="en-US" altLang="zh-CN" i="0" dirty="0">
                    <a:latin typeface="Cambria Math" panose="02040503050406030204" pitchFamily="18" charset="0"/>
                  </a:rPr>
                  <a:t>𝑦^((𝑖) )</a:t>
                </a:r>
                <a:r>
                  <a:rPr lang="en-US" altLang="zh-CN" i="0" smtClean="0">
                    <a:latin typeface="Cambria Math" panose="02040503050406030204" pitchFamily="18" charset="0"/>
                  </a:rPr>
                  <a:t>,</a:t>
                </a:r>
                <a:r>
                  <a:rPr lang="fr-FR" altLang="zh-CN" i="0">
                    <a:latin typeface="Cambria Math" panose="02040503050406030204" pitchFamily="18" charset="0"/>
                  </a:rPr>
                  <a:t> 𝑓(</a:t>
                </a:r>
                <a:r>
                  <a:rPr lang="en-US" altLang="zh-CN" i="0" dirty="0">
                    <a:latin typeface="Cambria Math" panose="02040503050406030204" pitchFamily="18" charset="0"/>
                  </a:rPr>
                  <a:t>x^((𝑖) ) )</a:t>
                </a:r>
                <a:r>
                  <a:rPr lang="en-US" altLang="zh-CN" i="0" smtClean="0">
                    <a:latin typeface="Cambria Math" panose="02040503050406030204" pitchFamily="18" charset="0"/>
                  </a:rPr>
                  <a:t>)</a:t>
                </a:r>
                <a:r>
                  <a:rPr lang="en-US" altLang="zh-CN" i="0">
                    <a:latin typeface="Cambria Math" panose="02040503050406030204" pitchFamily="18" charset="0"/>
                  </a:rPr>
                  <a:t>〗</a:t>
                </a:r>
                <a:endParaRPr lang="zh-CN" altLang="en-US" dirty="0"/>
              </a:p>
              <a:p>
                <a:pPr lvl="1"/>
                <a:r>
                  <a:rPr lang="zh-CN" altLang="en-US" dirty="0" smtClean="0"/>
                  <a:t>结构风险：</a:t>
                </a:r>
                <a:r>
                  <a:rPr lang="en-US" altLang="zh-CN" dirty="0" smtClean="0"/>
                  <a:t> </a:t>
                </a:r>
              </a:p>
              <a:p>
                <a:pPr lvl="2"/>
                <a:r>
                  <a:rPr lang="en-US" altLang="zh-CN" i="0">
                    <a:latin typeface="Cambria Math" panose="02040503050406030204" pitchFamily="18" charset="0"/>
                  </a:rPr>
                  <a:t>𝑅(</a:t>
                </a:r>
                <a:r>
                  <a:rPr lang="zh-CN" altLang="en-US" i="0">
                    <a:latin typeface="Cambria Math" panose="02040503050406030204" pitchFamily="18" charset="0"/>
                  </a:rPr>
                  <a:t>𝜃)</a:t>
                </a:r>
                <a:r>
                  <a:rPr lang="en-US" altLang="zh-CN" i="0" smtClean="0">
                    <a:latin typeface="Cambria Math" panose="02040503050406030204" pitchFamily="18" charset="0"/>
                  </a:rPr>
                  <a:t>+</a:t>
                </a:r>
                <a:r>
                  <a:rPr lang="zh-CN" altLang="en-US" i="0" smtClean="0">
                    <a:latin typeface="Cambria Math" panose="02040503050406030204" pitchFamily="18" charset="0"/>
                  </a:rPr>
                  <a:t>𝜆</a:t>
                </a:r>
                <a:r>
                  <a:rPr lang="en-US" altLang="zh-CN" i="0" smtClean="0">
                    <a:latin typeface="Cambria Math" panose="02040503050406030204" pitchFamily="18" charset="0"/>
                  </a:rPr>
                  <a:t>‖</a:t>
                </a:r>
                <a:r>
                  <a:rPr lang="zh-CN" altLang="en-US" i="0" smtClean="0">
                    <a:latin typeface="Cambria Math" panose="02040503050406030204" pitchFamily="18" charset="0"/>
                  </a:rPr>
                  <a:t>𝜃‖</a:t>
                </a:r>
                <a:r>
                  <a:rPr lang="en-US" altLang="zh-CN" baseline="30000" dirty="0" smtClean="0"/>
                  <a:t>2</a:t>
                </a:r>
              </a:p>
              <a:p>
                <a:endParaRPr lang="zh-CN" altLang="en-US" dirty="0"/>
              </a:p>
            </p:txBody>
          </p:sp>
        </mc:Fallback>
      </mc:AlternateContent>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solidFill>
                  <a:prstClr val="black"/>
                </a:solidFill>
              </a:rPr>
              <a:pPr>
                <a:defRPr/>
              </a:pPr>
              <a:t>47</a:t>
            </a:fld>
            <a:endParaRPr lang="en-US" altLang="zh-CN">
              <a:solidFill>
                <a:prstClr val="black"/>
              </a:solidFill>
            </a:endParaRPr>
          </a:p>
        </p:txBody>
      </p:sp>
    </p:spTree>
    <p:extLst>
      <p:ext uri="{BB962C8B-B14F-4D97-AF65-F5344CB8AC3E}">
        <p14:creationId xmlns:p14="http://schemas.microsoft.com/office/powerpoint/2010/main" val="6429700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a:t>ppt</a:t>
            </a:r>
            <a:r>
              <a:rPr lang="zh-CN" altLang="en-US" dirty="0"/>
              <a:t>有错</a:t>
            </a:r>
          </a:p>
        </p:txBody>
      </p:sp>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solidFill>
                  <a:prstClr val="black"/>
                </a:solidFill>
              </a:rPr>
              <a:pPr>
                <a:defRPr/>
              </a:pPr>
              <a:t>51</a:t>
            </a:fld>
            <a:endParaRPr lang="en-US" altLang="zh-CN">
              <a:solidFill>
                <a:prstClr val="black"/>
              </a:solidFill>
            </a:endParaRPr>
          </a:p>
        </p:txBody>
      </p:sp>
    </p:spTree>
    <p:extLst>
      <p:ext uri="{BB962C8B-B14F-4D97-AF65-F5344CB8AC3E}">
        <p14:creationId xmlns:p14="http://schemas.microsoft.com/office/powerpoint/2010/main" val="20448181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泛化错误可以衡量一个机器学习模型是否可以很好地泛化到未知数据。机器学习的目标是减少泛化错误。</a:t>
            </a:r>
            <a:r>
              <a:rPr lang="en-US" altLang="zh-CN" dirty="0"/>
              <a:t>%</a:t>
            </a:r>
            <a:r>
              <a:rPr lang="zh-CN" altLang="en-US" dirty="0"/>
              <a:t>泛化错误一般表现为一个模型在训练集和测试集上错误率的。</a:t>
            </a:r>
          </a:p>
        </p:txBody>
      </p:sp>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solidFill>
                  <a:prstClr val="black"/>
                </a:solidFill>
              </a:rPr>
              <a:pPr>
                <a:defRPr/>
              </a:pPr>
              <a:t>61</a:t>
            </a:fld>
            <a:endParaRPr lang="en-US" altLang="zh-CN">
              <a:solidFill>
                <a:prstClr val="black"/>
              </a:solidFill>
            </a:endParaRPr>
          </a:p>
        </p:txBody>
      </p:sp>
    </p:spTree>
    <p:extLst>
      <p:ext uri="{BB962C8B-B14F-4D97-AF65-F5344CB8AC3E}">
        <p14:creationId xmlns:p14="http://schemas.microsoft.com/office/powerpoint/2010/main" val="8607796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1"/>
            <a:r>
              <a:rPr lang="en-US" altLang="zh-CN" dirty="0"/>
              <a:t>L1/L2</a:t>
            </a:r>
            <a:r>
              <a:rPr lang="zh-CN" altLang="en-US" dirty="0"/>
              <a:t>正则化</a:t>
            </a:r>
            <a:endParaRPr lang="en-US" altLang="zh-CN" dirty="0"/>
          </a:p>
          <a:p>
            <a:pPr lvl="1"/>
            <a:r>
              <a:rPr lang="en-US" altLang="zh-CN" dirty="0"/>
              <a:t>Dropout</a:t>
            </a:r>
          </a:p>
          <a:p>
            <a:pPr lvl="1"/>
            <a:endParaRPr lang="zh-CN" altLang="en-US" dirty="0"/>
          </a:p>
          <a:p>
            <a:endParaRPr lang="zh-CN" altLang="en-US" dirty="0"/>
          </a:p>
        </p:txBody>
      </p:sp>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solidFill>
                  <a:prstClr val="black"/>
                </a:solidFill>
              </a:rPr>
              <a:pPr>
                <a:defRPr/>
              </a:pPr>
              <a:t>62</a:t>
            </a:fld>
            <a:endParaRPr lang="en-US" altLang="zh-CN">
              <a:solidFill>
                <a:prstClr val="black"/>
              </a:solidFill>
            </a:endParaRPr>
          </a:p>
        </p:txBody>
      </p:sp>
    </p:spTree>
    <p:extLst>
      <p:ext uri="{BB962C8B-B14F-4D97-AF65-F5344CB8AC3E}">
        <p14:creationId xmlns:p14="http://schemas.microsoft.com/office/powerpoint/2010/main" val="37112839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295199B3-AE2F-4AB7-B192-8FFAAF1C4738}" type="datetimeFigureOut">
              <a:rPr lang="zh-CN" altLang="en-US" smtClean="0"/>
              <a:t>2019/9/5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87B2327-3568-4990-AC7A-74559AC92760}"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295199B3-AE2F-4AB7-B192-8FFAAF1C4738}" type="datetimeFigureOut">
              <a:rPr lang="zh-CN" altLang="en-US" smtClean="0"/>
              <a:t>2019/9/5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87B2327-3568-4990-AC7A-74559AC92760}"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295199B3-AE2F-4AB7-B192-8FFAAF1C4738}" type="datetimeFigureOut">
              <a:rPr lang="zh-CN" altLang="en-US" smtClean="0"/>
              <a:t>2019/9/5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87B2327-3568-4990-AC7A-74559AC92760}"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微软雅黑" panose="020B0503020204020204" pitchFamily="34" charset="-122"/>
                <a:ea typeface="微软雅黑" panose="020B0503020204020204" pitchFamily="34" charset="-122"/>
              </a:defRPr>
            </a:lvl1pPr>
          </a:lstStyle>
          <a:p>
            <a:r>
              <a:rPr lang="en-US" dirty="0"/>
              <a:t>Click to edit Master title style</a:t>
            </a:r>
          </a:p>
        </p:txBody>
      </p:sp>
      <p:sp>
        <p:nvSpPr>
          <p:cNvPr id="8" name="Content Placeholder 7"/>
          <p:cNvSpPr>
            <a:spLocks noGrp="1"/>
          </p:cNvSpPr>
          <p:nvPr>
            <p:ph sz="quarter" idx="1"/>
          </p:nvPr>
        </p:nvSpPr>
        <p:spPr>
          <a:xfrm>
            <a:off x="457200" y="1219200"/>
            <a:ext cx="8229600" cy="4937760"/>
          </a:xfrm>
        </p:spPr>
        <p:txBody>
          <a:bodyPr/>
          <a:lstStyle>
            <a:lvl1pPr>
              <a:defRPr>
                <a:latin typeface="华文楷体" panose="02010600040101010101" pitchFamily="2" charset="-122"/>
                <a:ea typeface="华文楷体" panose="02010600040101010101" pitchFamily="2" charset="-122"/>
              </a:defRPr>
            </a:lvl1pPr>
            <a:lvl2pPr>
              <a:defRPr sz="2400">
                <a:latin typeface="华文楷体" panose="02010600040101010101" pitchFamily="2" charset="-122"/>
                <a:ea typeface="华文楷体" panose="02010600040101010101" pitchFamily="2" charset="-122"/>
              </a:defRPr>
            </a:lvl2pPr>
            <a:lvl3pPr>
              <a:defRPr sz="2400">
                <a:latin typeface="华文楷体" panose="02010600040101010101" pitchFamily="2" charset="-122"/>
                <a:ea typeface="华文楷体" panose="02010600040101010101" pitchFamily="2" charset="-122"/>
              </a:defRPr>
            </a:lvl3pPr>
            <a:lvl4pPr>
              <a:defRPr sz="1800">
                <a:latin typeface="华文楷体" panose="02010600040101010101" pitchFamily="2" charset="-122"/>
                <a:ea typeface="华文楷体" panose="02010600040101010101" pitchFamily="2" charset="-122"/>
              </a:defRPr>
            </a:lvl4pPr>
            <a:lvl5pPr>
              <a:defRPr sz="1600">
                <a:latin typeface="华文楷体" panose="02010600040101010101" pitchFamily="2" charset="-122"/>
                <a:ea typeface="华文楷体" panose="02010600040101010101" pitchFamily="2" charset="-122"/>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8776118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4" name="Rectangle 10"/>
          <p:cNvSpPr/>
          <p:nvPr/>
        </p:nvSpPr>
        <p:spPr>
          <a:xfrm>
            <a:off x="749300" y="2438402"/>
            <a:ext cx="7315200" cy="1956197"/>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Cambria" panose="02040503050406030204" pitchFamily="18" charset="0"/>
              </a:defRPr>
            </a:lvl1pPr>
            <a:lvl2pPr marL="742950" indent="-285750">
              <a:defRPr>
                <a:solidFill>
                  <a:schemeClr val="tx1"/>
                </a:solidFill>
                <a:latin typeface="Cambria" panose="02040503050406030204" pitchFamily="18" charset="0"/>
              </a:defRPr>
            </a:lvl2pPr>
            <a:lvl3pPr marL="1143000" indent="-228600">
              <a:defRPr>
                <a:solidFill>
                  <a:schemeClr val="tx1"/>
                </a:solidFill>
                <a:latin typeface="Cambria" panose="02040503050406030204" pitchFamily="18" charset="0"/>
              </a:defRPr>
            </a:lvl3pPr>
            <a:lvl4pPr marL="1600200" indent="-228600">
              <a:defRPr>
                <a:solidFill>
                  <a:schemeClr val="tx1"/>
                </a:solidFill>
                <a:latin typeface="Cambria" panose="02040503050406030204" pitchFamily="18" charset="0"/>
              </a:defRPr>
            </a:lvl4pPr>
            <a:lvl5pPr marL="2057400" indent="-228600">
              <a:defRPr>
                <a:solidFill>
                  <a:schemeClr val="tx1"/>
                </a:solidFill>
                <a:latin typeface="Cambria" panose="02040503050406030204" pitchFamily="18" charset="0"/>
              </a:defRPr>
            </a:lvl5pPr>
            <a:lvl6pPr marL="2514600" indent="-228600" fontAlgn="base">
              <a:spcBef>
                <a:spcPct val="0"/>
              </a:spcBef>
              <a:spcAft>
                <a:spcPct val="0"/>
              </a:spcAft>
              <a:defRPr>
                <a:solidFill>
                  <a:schemeClr val="tx1"/>
                </a:solidFill>
                <a:latin typeface="Cambria" panose="02040503050406030204" pitchFamily="18" charset="0"/>
              </a:defRPr>
            </a:lvl6pPr>
            <a:lvl7pPr marL="2971800" indent="-228600" fontAlgn="base">
              <a:spcBef>
                <a:spcPct val="0"/>
              </a:spcBef>
              <a:spcAft>
                <a:spcPct val="0"/>
              </a:spcAft>
              <a:defRPr>
                <a:solidFill>
                  <a:schemeClr val="tx1"/>
                </a:solidFill>
                <a:latin typeface="Cambria" panose="02040503050406030204" pitchFamily="18" charset="0"/>
              </a:defRPr>
            </a:lvl7pPr>
            <a:lvl8pPr marL="3429000" indent="-228600" fontAlgn="base">
              <a:spcBef>
                <a:spcPct val="0"/>
              </a:spcBef>
              <a:spcAft>
                <a:spcPct val="0"/>
              </a:spcAft>
              <a:defRPr>
                <a:solidFill>
                  <a:schemeClr val="tx1"/>
                </a:solidFill>
                <a:latin typeface="Cambria" panose="02040503050406030204" pitchFamily="18" charset="0"/>
              </a:defRPr>
            </a:lvl8pPr>
            <a:lvl9pPr marL="3886200" indent="-228600" fontAlgn="base">
              <a:spcBef>
                <a:spcPct val="0"/>
              </a:spcBef>
              <a:spcAft>
                <a:spcPct val="0"/>
              </a:spcAft>
              <a:defRPr>
                <a:solidFill>
                  <a:schemeClr val="tx1"/>
                </a:solidFill>
                <a:latin typeface="Cambria" panose="02040503050406030204" pitchFamily="18" charset="0"/>
              </a:defRPr>
            </a:lvl9pPr>
          </a:lstStyle>
          <a:p>
            <a:pPr algn="ctr" fontAlgn="base">
              <a:spcBef>
                <a:spcPct val="0"/>
              </a:spcBef>
              <a:spcAft>
                <a:spcPct val="0"/>
              </a:spcAft>
              <a:defRPr/>
            </a:pPr>
            <a:endParaRPr lang="zh-CN" altLang="zh-CN">
              <a:solidFill>
                <a:srgbClr val="FFFFFF"/>
              </a:solidFill>
            </a:endParaRPr>
          </a:p>
        </p:txBody>
      </p:sp>
      <p:sp>
        <p:nvSpPr>
          <p:cNvPr id="5" name="Rectangle 11"/>
          <p:cNvSpPr/>
          <p:nvPr/>
        </p:nvSpPr>
        <p:spPr>
          <a:xfrm>
            <a:off x="228600" y="673895"/>
            <a:ext cx="5410200" cy="719623"/>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Cambria" panose="02040503050406030204" pitchFamily="18" charset="0"/>
              </a:defRPr>
            </a:lvl1pPr>
            <a:lvl2pPr marL="742950" indent="-285750">
              <a:defRPr>
                <a:solidFill>
                  <a:schemeClr val="tx1"/>
                </a:solidFill>
                <a:latin typeface="Cambria" panose="02040503050406030204" pitchFamily="18" charset="0"/>
              </a:defRPr>
            </a:lvl2pPr>
            <a:lvl3pPr marL="1143000" indent="-228600">
              <a:defRPr>
                <a:solidFill>
                  <a:schemeClr val="tx1"/>
                </a:solidFill>
                <a:latin typeface="Cambria" panose="02040503050406030204" pitchFamily="18" charset="0"/>
              </a:defRPr>
            </a:lvl3pPr>
            <a:lvl4pPr marL="1600200" indent="-228600">
              <a:defRPr>
                <a:solidFill>
                  <a:schemeClr val="tx1"/>
                </a:solidFill>
                <a:latin typeface="Cambria" panose="02040503050406030204" pitchFamily="18" charset="0"/>
              </a:defRPr>
            </a:lvl4pPr>
            <a:lvl5pPr marL="2057400" indent="-228600">
              <a:defRPr>
                <a:solidFill>
                  <a:schemeClr val="tx1"/>
                </a:solidFill>
                <a:latin typeface="Cambria" panose="02040503050406030204" pitchFamily="18" charset="0"/>
              </a:defRPr>
            </a:lvl5pPr>
            <a:lvl6pPr marL="2514600" indent="-228600" fontAlgn="base">
              <a:spcBef>
                <a:spcPct val="0"/>
              </a:spcBef>
              <a:spcAft>
                <a:spcPct val="0"/>
              </a:spcAft>
              <a:defRPr>
                <a:solidFill>
                  <a:schemeClr val="tx1"/>
                </a:solidFill>
                <a:latin typeface="Cambria" panose="02040503050406030204" pitchFamily="18" charset="0"/>
              </a:defRPr>
            </a:lvl6pPr>
            <a:lvl7pPr marL="2971800" indent="-228600" fontAlgn="base">
              <a:spcBef>
                <a:spcPct val="0"/>
              </a:spcBef>
              <a:spcAft>
                <a:spcPct val="0"/>
              </a:spcAft>
              <a:defRPr>
                <a:solidFill>
                  <a:schemeClr val="tx1"/>
                </a:solidFill>
                <a:latin typeface="Cambria" panose="02040503050406030204" pitchFamily="18" charset="0"/>
              </a:defRPr>
            </a:lvl7pPr>
            <a:lvl8pPr marL="3429000" indent="-228600" fontAlgn="base">
              <a:spcBef>
                <a:spcPct val="0"/>
              </a:spcBef>
              <a:spcAft>
                <a:spcPct val="0"/>
              </a:spcAft>
              <a:defRPr>
                <a:solidFill>
                  <a:schemeClr val="tx1"/>
                </a:solidFill>
                <a:latin typeface="Cambria" panose="02040503050406030204" pitchFamily="18" charset="0"/>
              </a:defRPr>
            </a:lvl8pPr>
            <a:lvl9pPr marL="3886200" indent="-228600" fontAlgn="base">
              <a:spcBef>
                <a:spcPct val="0"/>
              </a:spcBef>
              <a:spcAft>
                <a:spcPct val="0"/>
              </a:spcAft>
              <a:defRPr>
                <a:solidFill>
                  <a:schemeClr val="tx1"/>
                </a:solidFill>
                <a:latin typeface="Cambria" panose="02040503050406030204" pitchFamily="18" charset="0"/>
              </a:defRPr>
            </a:lvl9pPr>
          </a:lstStyle>
          <a:p>
            <a:pPr algn="ctr" fontAlgn="base">
              <a:spcBef>
                <a:spcPct val="0"/>
              </a:spcBef>
              <a:spcAft>
                <a:spcPct val="0"/>
              </a:spcAft>
              <a:defRPr/>
            </a:pPr>
            <a:endParaRPr lang="zh-CN" altLang="zh-CN" sz="3600">
              <a:solidFill>
                <a:srgbClr val="FFFFFF"/>
              </a:solidFill>
            </a:endParaRPr>
          </a:p>
        </p:txBody>
      </p:sp>
      <p:sp>
        <p:nvSpPr>
          <p:cNvPr id="6" name="Rectangle 14"/>
          <p:cNvSpPr/>
          <p:nvPr/>
        </p:nvSpPr>
        <p:spPr>
          <a:xfrm>
            <a:off x="749300" y="2438402"/>
            <a:ext cx="228600" cy="1956197"/>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Cambria" panose="02040503050406030204" pitchFamily="18" charset="0"/>
              </a:defRPr>
            </a:lvl1pPr>
            <a:lvl2pPr marL="742950" indent="-285750">
              <a:defRPr>
                <a:solidFill>
                  <a:schemeClr val="tx1"/>
                </a:solidFill>
                <a:latin typeface="Cambria" panose="02040503050406030204" pitchFamily="18" charset="0"/>
              </a:defRPr>
            </a:lvl2pPr>
            <a:lvl3pPr marL="1143000" indent="-228600">
              <a:defRPr>
                <a:solidFill>
                  <a:schemeClr val="tx1"/>
                </a:solidFill>
                <a:latin typeface="Cambria" panose="02040503050406030204" pitchFamily="18" charset="0"/>
              </a:defRPr>
            </a:lvl3pPr>
            <a:lvl4pPr marL="1600200" indent="-228600">
              <a:defRPr>
                <a:solidFill>
                  <a:schemeClr val="tx1"/>
                </a:solidFill>
                <a:latin typeface="Cambria" panose="02040503050406030204" pitchFamily="18" charset="0"/>
              </a:defRPr>
            </a:lvl4pPr>
            <a:lvl5pPr marL="2057400" indent="-228600">
              <a:defRPr>
                <a:solidFill>
                  <a:schemeClr val="tx1"/>
                </a:solidFill>
                <a:latin typeface="Cambria" panose="02040503050406030204" pitchFamily="18" charset="0"/>
              </a:defRPr>
            </a:lvl5pPr>
            <a:lvl6pPr marL="2514600" indent="-228600" fontAlgn="base">
              <a:spcBef>
                <a:spcPct val="0"/>
              </a:spcBef>
              <a:spcAft>
                <a:spcPct val="0"/>
              </a:spcAft>
              <a:defRPr>
                <a:solidFill>
                  <a:schemeClr val="tx1"/>
                </a:solidFill>
                <a:latin typeface="Cambria" panose="02040503050406030204" pitchFamily="18" charset="0"/>
              </a:defRPr>
            </a:lvl6pPr>
            <a:lvl7pPr marL="2971800" indent="-228600" fontAlgn="base">
              <a:spcBef>
                <a:spcPct val="0"/>
              </a:spcBef>
              <a:spcAft>
                <a:spcPct val="0"/>
              </a:spcAft>
              <a:defRPr>
                <a:solidFill>
                  <a:schemeClr val="tx1"/>
                </a:solidFill>
                <a:latin typeface="Cambria" panose="02040503050406030204" pitchFamily="18" charset="0"/>
              </a:defRPr>
            </a:lvl7pPr>
            <a:lvl8pPr marL="3429000" indent="-228600" fontAlgn="base">
              <a:spcBef>
                <a:spcPct val="0"/>
              </a:spcBef>
              <a:spcAft>
                <a:spcPct val="0"/>
              </a:spcAft>
              <a:defRPr>
                <a:solidFill>
                  <a:schemeClr val="tx1"/>
                </a:solidFill>
                <a:latin typeface="Cambria" panose="02040503050406030204" pitchFamily="18" charset="0"/>
              </a:defRPr>
            </a:lvl8pPr>
            <a:lvl9pPr marL="3886200" indent="-228600" fontAlgn="base">
              <a:spcBef>
                <a:spcPct val="0"/>
              </a:spcBef>
              <a:spcAft>
                <a:spcPct val="0"/>
              </a:spcAft>
              <a:defRPr>
                <a:solidFill>
                  <a:schemeClr val="tx1"/>
                </a:solidFill>
                <a:latin typeface="Cambria" panose="02040503050406030204" pitchFamily="18" charset="0"/>
              </a:defRPr>
            </a:lvl9pPr>
          </a:lstStyle>
          <a:p>
            <a:pPr algn="ctr" fontAlgn="base">
              <a:spcBef>
                <a:spcPct val="0"/>
              </a:spcBef>
              <a:spcAft>
                <a:spcPct val="0"/>
              </a:spcAft>
              <a:defRPr/>
            </a:pPr>
            <a:endParaRPr lang="zh-CN" altLang="zh-CN">
              <a:solidFill>
                <a:srgbClr val="FFFFFF"/>
              </a:solidFill>
            </a:endParaRPr>
          </a:p>
        </p:txBody>
      </p:sp>
      <p:sp>
        <p:nvSpPr>
          <p:cNvPr id="7" name="Rectangle 15"/>
          <p:cNvSpPr/>
          <p:nvPr/>
        </p:nvSpPr>
        <p:spPr>
          <a:xfrm>
            <a:off x="269854" y="665099"/>
            <a:ext cx="140865" cy="73123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Cambria" panose="02040503050406030204" pitchFamily="18" charset="0"/>
              </a:defRPr>
            </a:lvl1pPr>
            <a:lvl2pPr marL="742950" indent="-285750">
              <a:defRPr>
                <a:solidFill>
                  <a:schemeClr val="tx1"/>
                </a:solidFill>
                <a:latin typeface="Cambria" panose="02040503050406030204" pitchFamily="18" charset="0"/>
              </a:defRPr>
            </a:lvl2pPr>
            <a:lvl3pPr marL="1143000" indent="-228600">
              <a:defRPr>
                <a:solidFill>
                  <a:schemeClr val="tx1"/>
                </a:solidFill>
                <a:latin typeface="Cambria" panose="02040503050406030204" pitchFamily="18" charset="0"/>
              </a:defRPr>
            </a:lvl3pPr>
            <a:lvl4pPr marL="1600200" indent="-228600">
              <a:defRPr>
                <a:solidFill>
                  <a:schemeClr val="tx1"/>
                </a:solidFill>
                <a:latin typeface="Cambria" panose="02040503050406030204" pitchFamily="18" charset="0"/>
              </a:defRPr>
            </a:lvl4pPr>
            <a:lvl5pPr marL="2057400" indent="-228600">
              <a:defRPr>
                <a:solidFill>
                  <a:schemeClr val="tx1"/>
                </a:solidFill>
                <a:latin typeface="Cambria" panose="02040503050406030204" pitchFamily="18" charset="0"/>
              </a:defRPr>
            </a:lvl5pPr>
            <a:lvl6pPr marL="2514600" indent="-228600" fontAlgn="base">
              <a:spcBef>
                <a:spcPct val="0"/>
              </a:spcBef>
              <a:spcAft>
                <a:spcPct val="0"/>
              </a:spcAft>
              <a:defRPr>
                <a:solidFill>
                  <a:schemeClr val="tx1"/>
                </a:solidFill>
                <a:latin typeface="Cambria" panose="02040503050406030204" pitchFamily="18" charset="0"/>
              </a:defRPr>
            </a:lvl6pPr>
            <a:lvl7pPr marL="2971800" indent="-228600" fontAlgn="base">
              <a:spcBef>
                <a:spcPct val="0"/>
              </a:spcBef>
              <a:spcAft>
                <a:spcPct val="0"/>
              </a:spcAft>
              <a:defRPr>
                <a:solidFill>
                  <a:schemeClr val="tx1"/>
                </a:solidFill>
                <a:latin typeface="Cambria" panose="02040503050406030204" pitchFamily="18" charset="0"/>
              </a:defRPr>
            </a:lvl7pPr>
            <a:lvl8pPr marL="3429000" indent="-228600" fontAlgn="base">
              <a:spcBef>
                <a:spcPct val="0"/>
              </a:spcBef>
              <a:spcAft>
                <a:spcPct val="0"/>
              </a:spcAft>
              <a:defRPr>
                <a:solidFill>
                  <a:schemeClr val="tx1"/>
                </a:solidFill>
                <a:latin typeface="Cambria" panose="02040503050406030204" pitchFamily="18" charset="0"/>
              </a:defRPr>
            </a:lvl8pPr>
            <a:lvl9pPr marL="3886200" indent="-228600" fontAlgn="base">
              <a:spcBef>
                <a:spcPct val="0"/>
              </a:spcBef>
              <a:spcAft>
                <a:spcPct val="0"/>
              </a:spcAft>
              <a:defRPr>
                <a:solidFill>
                  <a:schemeClr val="tx1"/>
                </a:solidFill>
                <a:latin typeface="Cambria" panose="02040503050406030204" pitchFamily="18" charset="0"/>
              </a:defRPr>
            </a:lvl9pPr>
          </a:lstStyle>
          <a:p>
            <a:pPr algn="ctr" fontAlgn="base">
              <a:spcBef>
                <a:spcPct val="0"/>
              </a:spcBef>
              <a:spcAft>
                <a:spcPct val="0"/>
              </a:spcAft>
              <a:defRPr/>
            </a:pPr>
            <a:endParaRPr lang="zh-CN" altLang="zh-CN">
              <a:solidFill>
                <a:srgbClr val="FFFFFF"/>
              </a:solidFill>
            </a:endParaRPr>
          </a:p>
        </p:txBody>
      </p:sp>
      <p:sp>
        <p:nvSpPr>
          <p:cNvPr id="8" name="Title 7"/>
          <p:cNvSpPr>
            <a:spLocks noGrp="1"/>
          </p:cNvSpPr>
          <p:nvPr>
            <p:ph type="ctrTitle"/>
          </p:nvPr>
        </p:nvSpPr>
        <p:spPr>
          <a:xfrm>
            <a:off x="1063625" y="2676526"/>
            <a:ext cx="6858000" cy="1514475"/>
          </a:xfrm>
        </p:spPr>
        <p:txBody>
          <a:bodyPr anchor="ctr"/>
          <a:lstStyle>
            <a:lvl1pPr algn="ctr">
              <a:defRPr sz="3600">
                <a:solidFill>
                  <a:schemeClr val="tx1"/>
                </a:solidFill>
                <a:latin typeface="微软雅黑" panose="020B0503020204020204" pitchFamily="34" charset="-122"/>
                <a:ea typeface="微软雅黑" panose="020B0503020204020204" pitchFamily="34" charset="-122"/>
              </a:defRPr>
            </a:lvl1pPr>
          </a:lstStyle>
          <a:p>
            <a:endParaRPr lang="en-US" dirty="0"/>
          </a:p>
        </p:txBody>
      </p:sp>
      <p:sp>
        <p:nvSpPr>
          <p:cNvPr id="9" name="Subtitle 8"/>
          <p:cNvSpPr>
            <a:spLocks noGrp="1"/>
          </p:cNvSpPr>
          <p:nvPr>
            <p:ph type="subTitle" idx="1"/>
          </p:nvPr>
        </p:nvSpPr>
        <p:spPr>
          <a:xfrm>
            <a:off x="422254" y="726666"/>
            <a:ext cx="5140347" cy="568735"/>
          </a:xfrm>
        </p:spPr>
        <p:txBody>
          <a:bodyPr anchor="ctr"/>
          <a:lstStyle>
            <a:lvl1pPr marL="0" indent="0" algn="ctr">
              <a:buNone/>
              <a:defRPr sz="2400">
                <a:solidFill>
                  <a:schemeClr val="tx2"/>
                </a:solidFill>
                <a:latin typeface="华文细黑" panose="02010600040101010101" pitchFamily="2" charset="-122"/>
                <a:ea typeface="华文细黑" panose="02010600040101010101" pitchFamily="2" charset="-122"/>
                <a:cs typeface="+mj-cs"/>
              </a:defRPr>
            </a:lvl1pPr>
            <a:lvl2pPr marL="342900" indent="0" algn="ctr">
              <a:buNone/>
            </a:lvl2pPr>
            <a:lvl3pPr marL="685800" indent="0" algn="ctr">
              <a:buNone/>
            </a:lvl3pPr>
            <a:lvl4pPr marL="1028700" indent="0" algn="ctr">
              <a:buNone/>
            </a:lvl4pPr>
            <a:lvl5pPr marL="1371600" indent="0" algn="ctr">
              <a:buNone/>
            </a:lvl5pPr>
            <a:lvl6pPr marL="1714500" indent="0" algn="ctr">
              <a:buNone/>
            </a:lvl6pPr>
            <a:lvl7pPr marL="2057400" indent="0" algn="ctr">
              <a:buNone/>
            </a:lvl7pPr>
            <a:lvl8pPr marL="2400300" indent="0" algn="ctr">
              <a:buNone/>
            </a:lvl8pPr>
            <a:lvl9pPr marL="2743200" indent="0" algn="ctr">
              <a:buNone/>
            </a:lvl9pPr>
          </a:lstStyle>
          <a:p>
            <a:endParaRPr lang="en-US" dirty="0"/>
          </a:p>
        </p:txBody>
      </p:sp>
      <p:sp>
        <p:nvSpPr>
          <p:cNvPr id="25" name="Text Placeholder 24"/>
          <p:cNvSpPr>
            <a:spLocks noGrp="1"/>
          </p:cNvSpPr>
          <p:nvPr>
            <p:ph type="body" sz="quarter" idx="10"/>
          </p:nvPr>
        </p:nvSpPr>
        <p:spPr>
          <a:xfrm>
            <a:off x="2209801" y="4800600"/>
            <a:ext cx="5053013" cy="1600200"/>
          </a:xfrm>
        </p:spPr>
        <p:txBody>
          <a:bodyPr/>
          <a:lstStyle>
            <a:lvl1pPr marL="0" indent="0" algn="ctr">
              <a:buNone/>
              <a:defRPr sz="2400">
                <a:solidFill>
                  <a:schemeClr val="accent1">
                    <a:lumMod val="60000"/>
                    <a:lumOff val="40000"/>
                  </a:schemeClr>
                </a:solidFill>
                <a:latin typeface="+mn-ea"/>
                <a:ea typeface="+mn-ea"/>
              </a:defRPr>
            </a:lvl1pPr>
          </a:lstStyle>
          <a:p>
            <a:pPr lvl="0"/>
            <a:endParaRPr lang="zh-CN" altLang="en-US" dirty="0"/>
          </a:p>
        </p:txBody>
      </p:sp>
    </p:spTree>
    <p:extLst>
      <p:ext uri="{BB962C8B-B14F-4D97-AF65-F5344CB8AC3E}">
        <p14:creationId xmlns:p14="http://schemas.microsoft.com/office/powerpoint/2010/main" val="6835101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ubsection">
    <p:spTree>
      <p:nvGrpSpPr>
        <p:cNvPr id="1" name=""/>
        <p:cNvGrpSpPr/>
        <p:nvPr/>
      </p:nvGrpSpPr>
      <p:grpSpPr>
        <a:xfrm>
          <a:off x="0" y="0"/>
          <a:ext cx="0" cy="0"/>
          <a:chOff x="0" y="0"/>
          <a:chExt cx="0" cy="0"/>
        </a:xfrm>
      </p:grpSpPr>
      <p:sp>
        <p:nvSpPr>
          <p:cNvPr id="4" name="Rectangle 10"/>
          <p:cNvSpPr/>
          <p:nvPr/>
        </p:nvSpPr>
        <p:spPr>
          <a:xfrm>
            <a:off x="749300" y="2438402"/>
            <a:ext cx="7315200" cy="1956197"/>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Cambria" panose="02040503050406030204" pitchFamily="18" charset="0"/>
              </a:defRPr>
            </a:lvl1pPr>
            <a:lvl2pPr marL="742950" indent="-285750">
              <a:defRPr>
                <a:solidFill>
                  <a:schemeClr val="tx1"/>
                </a:solidFill>
                <a:latin typeface="Cambria" panose="02040503050406030204" pitchFamily="18" charset="0"/>
              </a:defRPr>
            </a:lvl2pPr>
            <a:lvl3pPr marL="1143000" indent="-228600">
              <a:defRPr>
                <a:solidFill>
                  <a:schemeClr val="tx1"/>
                </a:solidFill>
                <a:latin typeface="Cambria" panose="02040503050406030204" pitchFamily="18" charset="0"/>
              </a:defRPr>
            </a:lvl3pPr>
            <a:lvl4pPr marL="1600200" indent="-228600">
              <a:defRPr>
                <a:solidFill>
                  <a:schemeClr val="tx1"/>
                </a:solidFill>
                <a:latin typeface="Cambria" panose="02040503050406030204" pitchFamily="18" charset="0"/>
              </a:defRPr>
            </a:lvl4pPr>
            <a:lvl5pPr marL="2057400" indent="-228600">
              <a:defRPr>
                <a:solidFill>
                  <a:schemeClr val="tx1"/>
                </a:solidFill>
                <a:latin typeface="Cambria" panose="02040503050406030204" pitchFamily="18" charset="0"/>
              </a:defRPr>
            </a:lvl5pPr>
            <a:lvl6pPr marL="2514600" indent="-228600" fontAlgn="base">
              <a:spcBef>
                <a:spcPct val="0"/>
              </a:spcBef>
              <a:spcAft>
                <a:spcPct val="0"/>
              </a:spcAft>
              <a:defRPr>
                <a:solidFill>
                  <a:schemeClr val="tx1"/>
                </a:solidFill>
                <a:latin typeface="Cambria" panose="02040503050406030204" pitchFamily="18" charset="0"/>
              </a:defRPr>
            </a:lvl6pPr>
            <a:lvl7pPr marL="2971800" indent="-228600" fontAlgn="base">
              <a:spcBef>
                <a:spcPct val="0"/>
              </a:spcBef>
              <a:spcAft>
                <a:spcPct val="0"/>
              </a:spcAft>
              <a:defRPr>
                <a:solidFill>
                  <a:schemeClr val="tx1"/>
                </a:solidFill>
                <a:latin typeface="Cambria" panose="02040503050406030204" pitchFamily="18" charset="0"/>
              </a:defRPr>
            </a:lvl7pPr>
            <a:lvl8pPr marL="3429000" indent="-228600" fontAlgn="base">
              <a:spcBef>
                <a:spcPct val="0"/>
              </a:spcBef>
              <a:spcAft>
                <a:spcPct val="0"/>
              </a:spcAft>
              <a:defRPr>
                <a:solidFill>
                  <a:schemeClr val="tx1"/>
                </a:solidFill>
                <a:latin typeface="Cambria" panose="02040503050406030204" pitchFamily="18" charset="0"/>
              </a:defRPr>
            </a:lvl8pPr>
            <a:lvl9pPr marL="3886200" indent="-228600" fontAlgn="base">
              <a:spcBef>
                <a:spcPct val="0"/>
              </a:spcBef>
              <a:spcAft>
                <a:spcPct val="0"/>
              </a:spcAft>
              <a:defRPr>
                <a:solidFill>
                  <a:schemeClr val="tx1"/>
                </a:solidFill>
                <a:latin typeface="Cambria" panose="02040503050406030204" pitchFamily="18" charset="0"/>
              </a:defRPr>
            </a:lvl9pPr>
          </a:lstStyle>
          <a:p>
            <a:pPr algn="ctr" fontAlgn="base">
              <a:spcBef>
                <a:spcPct val="0"/>
              </a:spcBef>
              <a:spcAft>
                <a:spcPct val="0"/>
              </a:spcAft>
              <a:defRPr/>
            </a:pPr>
            <a:endParaRPr lang="zh-CN" altLang="zh-CN">
              <a:solidFill>
                <a:srgbClr val="FFFFFF"/>
              </a:solidFill>
            </a:endParaRPr>
          </a:p>
        </p:txBody>
      </p:sp>
      <p:sp>
        <p:nvSpPr>
          <p:cNvPr id="6" name="Rectangle 14"/>
          <p:cNvSpPr/>
          <p:nvPr/>
        </p:nvSpPr>
        <p:spPr>
          <a:xfrm>
            <a:off x="749300" y="2438402"/>
            <a:ext cx="228600" cy="1956197"/>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Cambria" panose="02040503050406030204" pitchFamily="18" charset="0"/>
              </a:defRPr>
            </a:lvl1pPr>
            <a:lvl2pPr marL="742950" indent="-285750">
              <a:defRPr>
                <a:solidFill>
                  <a:schemeClr val="tx1"/>
                </a:solidFill>
                <a:latin typeface="Cambria" panose="02040503050406030204" pitchFamily="18" charset="0"/>
              </a:defRPr>
            </a:lvl2pPr>
            <a:lvl3pPr marL="1143000" indent="-228600">
              <a:defRPr>
                <a:solidFill>
                  <a:schemeClr val="tx1"/>
                </a:solidFill>
                <a:latin typeface="Cambria" panose="02040503050406030204" pitchFamily="18" charset="0"/>
              </a:defRPr>
            </a:lvl3pPr>
            <a:lvl4pPr marL="1600200" indent="-228600">
              <a:defRPr>
                <a:solidFill>
                  <a:schemeClr val="tx1"/>
                </a:solidFill>
                <a:latin typeface="Cambria" panose="02040503050406030204" pitchFamily="18" charset="0"/>
              </a:defRPr>
            </a:lvl4pPr>
            <a:lvl5pPr marL="2057400" indent="-228600">
              <a:defRPr>
                <a:solidFill>
                  <a:schemeClr val="tx1"/>
                </a:solidFill>
                <a:latin typeface="Cambria" panose="02040503050406030204" pitchFamily="18" charset="0"/>
              </a:defRPr>
            </a:lvl5pPr>
            <a:lvl6pPr marL="2514600" indent="-228600" fontAlgn="base">
              <a:spcBef>
                <a:spcPct val="0"/>
              </a:spcBef>
              <a:spcAft>
                <a:spcPct val="0"/>
              </a:spcAft>
              <a:defRPr>
                <a:solidFill>
                  <a:schemeClr val="tx1"/>
                </a:solidFill>
                <a:latin typeface="Cambria" panose="02040503050406030204" pitchFamily="18" charset="0"/>
              </a:defRPr>
            </a:lvl6pPr>
            <a:lvl7pPr marL="2971800" indent="-228600" fontAlgn="base">
              <a:spcBef>
                <a:spcPct val="0"/>
              </a:spcBef>
              <a:spcAft>
                <a:spcPct val="0"/>
              </a:spcAft>
              <a:defRPr>
                <a:solidFill>
                  <a:schemeClr val="tx1"/>
                </a:solidFill>
                <a:latin typeface="Cambria" panose="02040503050406030204" pitchFamily="18" charset="0"/>
              </a:defRPr>
            </a:lvl7pPr>
            <a:lvl8pPr marL="3429000" indent="-228600" fontAlgn="base">
              <a:spcBef>
                <a:spcPct val="0"/>
              </a:spcBef>
              <a:spcAft>
                <a:spcPct val="0"/>
              </a:spcAft>
              <a:defRPr>
                <a:solidFill>
                  <a:schemeClr val="tx1"/>
                </a:solidFill>
                <a:latin typeface="Cambria" panose="02040503050406030204" pitchFamily="18" charset="0"/>
              </a:defRPr>
            </a:lvl8pPr>
            <a:lvl9pPr marL="3886200" indent="-228600" fontAlgn="base">
              <a:spcBef>
                <a:spcPct val="0"/>
              </a:spcBef>
              <a:spcAft>
                <a:spcPct val="0"/>
              </a:spcAft>
              <a:defRPr>
                <a:solidFill>
                  <a:schemeClr val="tx1"/>
                </a:solidFill>
                <a:latin typeface="Cambria" panose="02040503050406030204" pitchFamily="18" charset="0"/>
              </a:defRPr>
            </a:lvl9pPr>
          </a:lstStyle>
          <a:p>
            <a:pPr algn="ctr" fontAlgn="base">
              <a:spcBef>
                <a:spcPct val="0"/>
              </a:spcBef>
              <a:spcAft>
                <a:spcPct val="0"/>
              </a:spcAft>
              <a:defRPr/>
            </a:pPr>
            <a:endParaRPr lang="zh-CN" altLang="zh-CN">
              <a:solidFill>
                <a:srgbClr val="FFFFFF"/>
              </a:solidFill>
            </a:endParaRPr>
          </a:p>
        </p:txBody>
      </p:sp>
      <p:sp>
        <p:nvSpPr>
          <p:cNvPr id="8" name="Title 7"/>
          <p:cNvSpPr>
            <a:spLocks noGrp="1"/>
          </p:cNvSpPr>
          <p:nvPr>
            <p:ph type="ctrTitle"/>
          </p:nvPr>
        </p:nvSpPr>
        <p:spPr>
          <a:xfrm>
            <a:off x="1063625" y="2676526"/>
            <a:ext cx="6858000" cy="1514475"/>
          </a:xfrm>
        </p:spPr>
        <p:txBody>
          <a:bodyPr anchor="ctr"/>
          <a:lstStyle>
            <a:lvl1pPr algn="ctr">
              <a:defRPr sz="2800">
                <a:solidFill>
                  <a:schemeClr val="tx1"/>
                </a:solidFill>
                <a:latin typeface="微软雅黑" panose="020B0503020204020204" pitchFamily="34" charset="-122"/>
                <a:ea typeface="微软雅黑" panose="020B0503020204020204" pitchFamily="34" charset="-122"/>
              </a:defRPr>
            </a:lvl1pPr>
          </a:lstStyle>
          <a:p>
            <a:endParaRPr lang="en-US" dirty="0"/>
          </a:p>
        </p:txBody>
      </p:sp>
    </p:spTree>
    <p:extLst>
      <p:ext uri="{BB962C8B-B14F-4D97-AF65-F5344CB8AC3E}">
        <p14:creationId xmlns:p14="http://schemas.microsoft.com/office/powerpoint/2010/main" val="17964082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微软雅黑" panose="020B0503020204020204" pitchFamily="34" charset="-122"/>
                <a:ea typeface="微软雅黑" panose="020B0503020204020204" pitchFamily="34" charset="-122"/>
              </a:defRPr>
            </a:lvl1pPr>
          </a:lstStyle>
          <a:p>
            <a:r>
              <a:rPr lang="en-US" dirty="0"/>
              <a:t>Click to edit Master title style</a:t>
            </a:r>
          </a:p>
        </p:txBody>
      </p:sp>
      <p:sp>
        <p:nvSpPr>
          <p:cNvPr id="8" name="Content Placeholder 7"/>
          <p:cNvSpPr>
            <a:spLocks noGrp="1"/>
          </p:cNvSpPr>
          <p:nvPr>
            <p:ph sz="quarter" idx="1"/>
          </p:nvPr>
        </p:nvSpPr>
        <p:spPr>
          <a:xfrm>
            <a:off x="457200" y="1219200"/>
            <a:ext cx="8229600" cy="4937760"/>
          </a:xfrm>
        </p:spPr>
        <p:txBody>
          <a:bodyPr/>
          <a:lstStyle>
            <a:lvl1pPr>
              <a:defRPr>
                <a:latin typeface="华文楷体" panose="02010600040101010101" pitchFamily="2" charset="-122"/>
                <a:ea typeface="华文楷体" panose="02010600040101010101" pitchFamily="2" charset="-122"/>
              </a:defRPr>
            </a:lvl1pPr>
            <a:lvl2pPr>
              <a:defRPr sz="2400">
                <a:latin typeface="华文楷体" panose="02010600040101010101" pitchFamily="2" charset="-122"/>
                <a:ea typeface="华文楷体" panose="02010600040101010101" pitchFamily="2" charset="-122"/>
              </a:defRPr>
            </a:lvl2pPr>
            <a:lvl3pPr>
              <a:defRPr sz="2400">
                <a:latin typeface="华文楷体" panose="02010600040101010101" pitchFamily="2" charset="-122"/>
                <a:ea typeface="华文楷体" panose="02010600040101010101" pitchFamily="2" charset="-122"/>
              </a:defRPr>
            </a:lvl3pPr>
            <a:lvl4pPr>
              <a:defRPr sz="1800">
                <a:latin typeface="华文楷体" panose="02010600040101010101" pitchFamily="2" charset="-122"/>
                <a:ea typeface="华文楷体" panose="02010600040101010101" pitchFamily="2" charset="-122"/>
              </a:defRPr>
            </a:lvl4pPr>
            <a:lvl5pPr>
              <a:defRPr sz="1600">
                <a:latin typeface="华文楷体" panose="02010600040101010101" pitchFamily="2" charset="-122"/>
                <a:ea typeface="华文楷体" panose="02010600040101010101" pitchFamily="2" charset="-122"/>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1901449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Just 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微软雅黑" panose="020B0503020204020204" pitchFamily="34" charset="-122"/>
                <a:ea typeface="微软雅黑" panose="020B0503020204020204" pitchFamily="34" charset="-122"/>
              </a:defRPr>
            </a:lvl1pPr>
          </a:lstStyle>
          <a:p>
            <a:r>
              <a:rPr lang="en-US" altLang="zh-CN" dirty="0"/>
              <a:t>Click to edit Master title style</a:t>
            </a:r>
            <a:endParaRPr lang="zh-CN" altLang="en-US" dirty="0"/>
          </a:p>
        </p:txBody>
      </p:sp>
    </p:spTree>
    <p:extLst>
      <p:ext uri="{BB962C8B-B14F-4D97-AF65-F5344CB8AC3E}">
        <p14:creationId xmlns:p14="http://schemas.microsoft.com/office/powerpoint/2010/main" val="65820660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lstStyle/>
          <a:p>
            <a:r>
              <a:rPr lang="en-US" dirty="0"/>
              <a:t>Click to edit Master title style</a:t>
            </a:r>
          </a:p>
        </p:txBody>
      </p:sp>
      <p:sp>
        <p:nvSpPr>
          <p:cNvPr id="9" name="Content Placeholder 8"/>
          <p:cNvSpPr>
            <a:spLocks noGrp="1"/>
          </p:cNvSpPr>
          <p:nvPr>
            <p:ph sz="quarter" idx="1"/>
          </p:nvPr>
        </p:nvSpPr>
        <p:spPr>
          <a:xfrm>
            <a:off x="457200" y="1219200"/>
            <a:ext cx="4041648" cy="49377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10"/>
          <p:cNvSpPr>
            <a:spLocks noGrp="1"/>
          </p:cNvSpPr>
          <p:nvPr>
            <p:ph sz="quarter" idx="2"/>
          </p:nvPr>
        </p:nvSpPr>
        <p:spPr>
          <a:xfrm>
            <a:off x="4632198" y="1216152"/>
            <a:ext cx="4041648" cy="49377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7697832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ntent Text_IMG">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lstStyle/>
          <a:p>
            <a:r>
              <a:rPr lang="en-US" dirty="0"/>
              <a:t>Click to edit Master title style</a:t>
            </a:r>
          </a:p>
        </p:txBody>
      </p:sp>
      <p:sp>
        <p:nvSpPr>
          <p:cNvPr id="9" name="Content Placeholder 8"/>
          <p:cNvSpPr>
            <a:spLocks noGrp="1"/>
          </p:cNvSpPr>
          <p:nvPr>
            <p:ph sz="quarter" idx="1"/>
          </p:nvPr>
        </p:nvSpPr>
        <p:spPr>
          <a:xfrm>
            <a:off x="457200" y="1219200"/>
            <a:ext cx="4724400" cy="49377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4" name="直接连接符 3"/>
          <p:cNvCxnSpPr/>
          <p:nvPr userDrawn="1"/>
        </p:nvCxnSpPr>
        <p:spPr>
          <a:xfrm>
            <a:off x="5334000" y="1219200"/>
            <a:ext cx="0" cy="493776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901826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empty">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87727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295199B3-AE2F-4AB7-B192-8FFAAF1C4738}" type="datetimeFigureOut">
              <a:rPr lang="zh-CN" altLang="en-US" smtClean="0"/>
              <a:t>2019/9/5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87B2327-3568-4990-AC7A-74559AC92760}" type="slidenum">
              <a:rPr lang="zh-CN" altLang="en-US" smtClean="0"/>
              <a:t>‹#›</a:t>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End">
    <p:spTree>
      <p:nvGrpSpPr>
        <p:cNvPr id="1" name=""/>
        <p:cNvGrpSpPr/>
        <p:nvPr/>
      </p:nvGrpSpPr>
      <p:grpSpPr>
        <a:xfrm>
          <a:off x="0" y="0"/>
          <a:ext cx="0" cy="0"/>
          <a:chOff x="0" y="0"/>
          <a:chExt cx="0" cy="0"/>
        </a:xfrm>
      </p:grpSpPr>
      <p:sp>
        <p:nvSpPr>
          <p:cNvPr id="4" name="Rectangle 3"/>
          <p:cNvSpPr/>
          <p:nvPr userDrawn="1"/>
        </p:nvSpPr>
        <p:spPr>
          <a:xfrm>
            <a:off x="3657600" y="3048002"/>
            <a:ext cx="2286000" cy="646331"/>
          </a:xfrm>
          <a:prstGeom prst="rect">
            <a:avLst/>
          </a:prstGeom>
        </p:spPr>
        <p:txBody>
          <a:bodyPr wrap="square">
            <a:spAutoFit/>
          </a:bodyPr>
          <a:lstStyle/>
          <a:p>
            <a:pPr eaLnBrk="0" fontAlgn="base" hangingPunct="0">
              <a:spcBef>
                <a:spcPct val="0"/>
              </a:spcBef>
              <a:spcAft>
                <a:spcPct val="0"/>
              </a:spcAft>
            </a:pPr>
            <a:r>
              <a:rPr lang="zh-CN" altLang="en-US" sz="3600" dirty="0">
                <a:solidFill>
                  <a:srgbClr val="2A4A75"/>
                </a:solidFill>
                <a:latin typeface="华文楷体" panose="02010600040101010101" pitchFamily="2" charset="-122"/>
                <a:cs typeface="Arial" panose="020B0604020202020204" pitchFamily="34" charset="0"/>
              </a:rPr>
              <a:t>谢  谢</a:t>
            </a:r>
            <a:endParaRPr lang="en-US" altLang="zh-CN" sz="3600" dirty="0">
              <a:solidFill>
                <a:srgbClr val="2A4A75"/>
              </a:solidFill>
              <a:latin typeface="华文楷体" panose="02010600040101010101" pitchFamily="2" charset="-122"/>
              <a:cs typeface="Arial" panose="020B0604020202020204" pitchFamily="34" charset="0"/>
            </a:endParaRPr>
          </a:p>
        </p:txBody>
      </p:sp>
    </p:spTree>
    <p:extLst>
      <p:ext uri="{BB962C8B-B14F-4D97-AF65-F5344CB8AC3E}">
        <p14:creationId xmlns:p14="http://schemas.microsoft.com/office/powerpoint/2010/main" val="7755724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295199B3-AE2F-4AB7-B192-8FFAAF1C4738}" type="datetimeFigureOut">
              <a:rPr lang="zh-CN" altLang="en-US" smtClean="0"/>
              <a:t>2019/9/5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87B2327-3568-4990-AC7A-74559AC92760}"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295199B3-AE2F-4AB7-B192-8FFAAF1C4738}" type="datetimeFigureOut">
              <a:rPr lang="zh-CN" altLang="en-US" smtClean="0"/>
              <a:t>2019/9/5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87B2327-3568-4990-AC7A-74559AC92760}"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295199B3-AE2F-4AB7-B192-8FFAAF1C4738}" type="datetimeFigureOut">
              <a:rPr lang="zh-CN" altLang="en-US" smtClean="0"/>
              <a:t>2019/9/5</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287B2327-3568-4990-AC7A-74559AC92760}"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295199B3-AE2F-4AB7-B192-8FFAAF1C4738}" type="datetimeFigureOut">
              <a:rPr lang="zh-CN" altLang="en-US" smtClean="0"/>
              <a:t>2019/9/5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287B2327-3568-4990-AC7A-74559AC92760}"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95199B3-AE2F-4AB7-B192-8FFAAF1C4738}" type="datetimeFigureOut">
              <a:rPr lang="zh-CN" altLang="en-US" smtClean="0"/>
              <a:t>2019/9/5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287B2327-3568-4990-AC7A-74559AC92760}"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295199B3-AE2F-4AB7-B192-8FFAAF1C4738}" type="datetimeFigureOut">
              <a:rPr lang="zh-CN" altLang="en-US" smtClean="0"/>
              <a:t>2019/9/5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87B2327-3568-4990-AC7A-74559AC92760}"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295199B3-AE2F-4AB7-B192-8FFAAF1C4738}" type="datetimeFigureOut">
              <a:rPr lang="zh-CN" altLang="en-US" smtClean="0"/>
              <a:t>2019/9/5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87B2327-3568-4990-AC7A-74559AC92760}"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5" Type="http://schemas.openxmlformats.org/officeDocument/2006/relationships/slideLayout" Target="../slideLayouts/slideLayout17.xml"/><Relationship Id="rId4" Type="http://schemas.openxmlformats.org/officeDocument/2006/relationships/slideLayout" Target="../slideLayouts/slideLayout16.xml"/><Relationship Id="rId9"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95199B3-AE2F-4AB7-B192-8FFAAF1C4738}" type="datetimeFigureOut">
              <a:rPr lang="zh-CN" altLang="en-US" smtClean="0"/>
              <a:t>2019/9/5</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87B2327-3568-4990-AC7A-74559AC92760}"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9"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21"/>
          <p:cNvSpPr>
            <a:spLocks noGrp="1"/>
          </p:cNvSpPr>
          <p:nvPr>
            <p:ph type="title"/>
          </p:nvPr>
        </p:nvSpPr>
        <p:spPr bwMode="auto">
          <a:xfrm>
            <a:off x="457200" y="152400"/>
            <a:ext cx="82296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dirty="0"/>
              <a:t>Click to edit Master title style</a:t>
            </a:r>
          </a:p>
        </p:txBody>
      </p:sp>
      <p:sp>
        <p:nvSpPr>
          <p:cNvPr id="1027" name="Text Placeholder 12"/>
          <p:cNvSpPr>
            <a:spLocks noGrp="1"/>
          </p:cNvSpPr>
          <p:nvPr>
            <p:ph type="body" idx="1"/>
          </p:nvPr>
        </p:nvSpPr>
        <p:spPr bwMode="auto">
          <a:xfrm>
            <a:off x="457200" y="1219200"/>
            <a:ext cx="8229600" cy="4910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p>
        </p:txBody>
      </p:sp>
      <p:sp>
        <p:nvSpPr>
          <p:cNvPr id="1032" name="Straight Connector 28"/>
          <p:cNvSpPr>
            <a:spLocks noChangeShapeType="1"/>
          </p:cNvSpPr>
          <p:nvPr/>
        </p:nvSpPr>
        <p:spPr bwMode="auto">
          <a:xfrm>
            <a:off x="457200" y="1143000"/>
            <a:ext cx="8229600" cy="0"/>
          </a:xfrm>
          <a:prstGeom prst="line">
            <a:avLst/>
          </a:prstGeom>
          <a:noFill/>
          <a:ln w="9525" algn="ctr">
            <a:solidFill>
              <a:schemeClr val="accent2"/>
            </a:solidFill>
            <a:prstDash val="dash"/>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a:solidFill>
                <a:srgbClr val="2A4A75"/>
              </a:solidFill>
              <a:latin typeface="Arial" panose="020B0604020202020204" pitchFamily="34" charset="0"/>
              <a:cs typeface="Arial" panose="020B0604020202020204" pitchFamily="34" charset="0"/>
            </a:endParaRPr>
          </a:p>
        </p:txBody>
      </p:sp>
      <p:sp>
        <p:nvSpPr>
          <p:cNvPr id="15" name="Straight Connector 27"/>
          <p:cNvSpPr>
            <a:spLocks noChangeShapeType="1"/>
          </p:cNvSpPr>
          <p:nvPr userDrawn="1"/>
        </p:nvSpPr>
        <p:spPr bwMode="auto">
          <a:xfrm>
            <a:off x="457200" y="6353175"/>
            <a:ext cx="8229600" cy="0"/>
          </a:xfrm>
          <a:prstGeom prst="line">
            <a:avLst/>
          </a:prstGeom>
          <a:noFill/>
          <a:ln w="9525" algn="ctr">
            <a:solidFill>
              <a:schemeClr val="accent2"/>
            </a:solidFill>
            <a:prstDash val="dash"/>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sz="1400">
              <a:solidFill>
                <a:srgbClr val="2A4A75"/>
              </a:solidFill>
              <a:latin typeface="华文楷体"/>
              <a:cs typeface="Arial" panose="020B0604020202020204" pitchFamily="34" charset="0"/>
            </a:endParaRPr>
          </a:p>
        </p:txBody>
      </p:sp>
      <p:sp>
        <p:nvSpPr>
          <p:cNvPr id="16" name="Footer Placeholder 2"/>
          <p:cNvSpPr txBox="1">
            <a:spLocks/>
          </p:cNvSpPr>
          <p:nvPr userDrawn="1"/>
        </p:nvSpPr>
        <p:spPr>
          <a:xfrm>
            <a:off x="3048000" y="6362436"/>
            <a:ext cx="2971800" cy="365125"/>
          </a:xfrm>
          <a:prstGeom prst="rect">
            <a:avLst/>
          </a:prstGeom>
        </p:spPr>
        <p:txBody>
          <a:bodyPr vert="horz" wrap="square" lIns="68580" tIns="34290" rIns="68580" bIns="34290" numCol="1" anchor="t" anchorCtr="0" compatLnSpc="1">
            <a:prstTxWarp prst="textNoShape">
              <a:avLst/>
            </a:prstTxWarp>
          </a:bodyPr>
          <a:lstStyle>
            <a:defPPr>
              <a:defRPr lang="en-US"/>
            </a:defPPr>
            <a:lvl1pPr algn="r" rtl="0" eaLnBrk="1" fontAlgn="base" hangingPunct="1">
              <a:spcBef>
                <a:spcPct val="0"/>
              </a:spcBef>
              <a:spcAft>
                <a:spcPct val="0"/>
              </a:spcAft>
              <a:defRPr sz="1400" kern="1200">
                <a:solidFill>
                  <a:schemeClr val="tx2"/>
                </a:solidFill>
                <a:latin typeface="Cambria" panose="02040503050406030204" pitchFamily="18"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a:defRPr/>
            </a:pPr>
            <a:r>
              <a:rPr lang="en-US" altLang="zh-CN" dirty="0">
                <a:solidFill>
                  <a:srgbClr val="2A4A75"/>
                </a:solidFill>
                <a:latin typeface="华文楷体"/>
              </a:rPr>
              <a:t>《</a:t>
            </a:r>
            <a:r>
              <a:rPr lang="zh-CN" altLang="en-US" dirty="0">
                <a:solidFill>
                  <a:srgbClr val="2A4A75"/>
                </a:solidFill>
                <a:latin typeface="华文楷体"/>
              </a:rPr>
              <a:t>神经网络与深度学习</a:t>
            </a:r>
            <a:r>
              <a:rPr lang="en-US" altLang="zh-CN" dirty="0">
                <a:solidFill>
                  <a:srgbClr val="2A4A75"/>
                </a:solidFill>
                <a:latin typeface="华文楷体"/>
              </a:rPr>
              <a:t>》</a:t>
            </a:r>
            <a:endParaRPr lang="zh-CN" altLang="zh-CN" dirty="0">
              <a:solidFill>
                <a:srgbClr val="2A4A75"/>
              </a:solidFill>
              <a:latin typeface="华文楷体"/>
            </a:endParaRPr>
          </a:p>
        </p:txBody>
      </p:sp>
      <p:sp>
        <p:nvSpPr>
          <p:cNvPr id="18" name="Rectangle 17"/>
          <p:cNvSpPr/>
          <p:nvPr userDrawn="1"/>
        </p:nvSpPr>
        <p:spPr>
          <a:xfrm>
            <a:off x="8229600" y="6362436"/>
            <a:ext cx="375424" cy="307777"/>
          </a:xfrm>
          <a:prstGeom prst="rect">
            <a:avLst/>
          </a:prstGeom>
        </p:spPr>
        <p:txBody>
          <a:bodyPr wrap="none">
            <a:spAutoFit/>
          </a:bodyPr>
          <a:lstStyle/>
          <a:p>
            <a:pPr eaLnBrk="0" fontAlgn="base" hangingPunct="0">
              <a:spcBef>
                <a:spcPct val="0"/>
              </a:spcBef>
              <a:spcAft>
                <a:spcPct val="0"/>
              </a:spcAft>
              <a:defRPr/>
            </a:pPr>
            <a:fld id="{7A0AC270-0923-4589-A51D-6091E7C5371F}" type="slidenum">
              <a:rPr lang="zh-CN" altLang="en-US" sz="1400" smtClean="0">
                <a:solidFill>
                  <a:srgbClr val="2A4A75"/>
                </a:solidFill>
                <a:latin typeface="华文楷体"/>
                <a:cs typeface="Arial" panose="020B0604020202020204" pitchFamily="34" charset="0"/>
              </a:rPr>
              <a:pPr eaLnBrk="0" fontAlgn="base" hangingPunct="0">
                <a:spcBef>
                  <a:spcPct val="0"/>
                </a:spcBef>
                <a:spcAft>
                  <a:spcPct val="0"/>
                </a:spcAft>
                <a:defRPr/>
              </a:pPr>
              <a:t>‹#›</a:t>
            </a:fld>
            <a:endParaRPr lang="en-US" altLang="zh-CN" sz="1400" dirty="0">
              <a:solidFill>
                <a:srgbClr val="2A4A75"/>
              </a:solidFill>
              <a:latin typeface="华文楷体"/>
              <a:cs typeface="Arial" panose="020B0604020202020204" pitchFamily="34" charset="0"/>
            </a:endParaRPr>
          </a:p>
        </p:txBody>
      </p:sp>
    </p:spTree>
    <p:extLst>
      <p:ext uri="{BB962C8B-B14F-4D97-AF65-F5344CB8AC3E}">
        <p14:creationId xmlns:p14="http://schemas.microsoft.com/office/powerpoint/2010/main" val="297005314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Lst>
  <p:hf hdr="0" ftr="0" dt="0"/>
  <p:txStyles>
    <p:titleStyle>
      <a:lvl1pPr algn="l" rtl="0" eaLnBrk="0" fontAlgn="base" hangingPunct="0">
        <a:spcBef>
          <a:spcPct val="0"/>
        </a:spcBef>
        <a:spcAft>
          <a:spcPct val="0"/>
        </a:spcAft>
        <a:defRPr sz="3600" kern="1200">
          <a:solidFill>
            <a:schemeClr val="tx2"/>
          </a:solidFill>
          <a:latin typeface="+mj-lt"/>
          <a:ea typeface="+mj-ea"/>
          <a:cs typeface="+mj-cs"/>
        </a:defRPr>
      </a:lvl1pPr>
      <a:lvl2pPr algn="l" rtl="0" eaLnBrk="0" fontAlgn="base" hangingPunct="0">
        <a:spcBef>
          <a:spcPct val="0"/>
        </a:spcBef>
        <a:spcAft>
          <a:spcPct val="0"/>
        </a:spcAft>
        <a:defRPr sz="2700">
          <a:solidFill>
            <a:schemeClr val="tx2"/>
          </a:solidFill>
          <a:latin typeface="Calibri" panose="020F0502020204030204" pitchFamily="34" charset="0"/>
        </a:defRPr>
      </a:lvl2pPr>
      <a:lvl3pPr algn="l" rtl="0" eaLnBrk="0" fontAlgn="base" hangingPunct="0">
        <a:spcBef>
          <a:spcPct val="0"/>
        </a:spcBef>
        <a:spcAft>
          <a:spcPct val="0"/>
        </a:spcAft>
        <a:defRPr sz="2700">
          <a:solidFill>
            <a:schemeClr val="tx2"/>
          </a:solidFill>
          <a:latin typeface="Calibri" panose="020F0502020204030204" pitchFamily="34" charset="0"/>
        </a:defRPr>
      </a:lvl3pPr>
      <a:lvl4pPr algn="l" rtl="0" eaLnBrk="0" fontAlgn="base" hangingPunct="0">
        <a:spcBef>
          <a:spcPct val="0"/>
        </a:spcBef>
        <a:spcAft>
          <a:spcPct val="0"/>
        </a:spcAft>
        <a:defRPr sz="2700">
          <a:solidFill>
            <a:schemeClr val="tx2"/>
          </a:solidFill>
          <a:latin typeface="Calibri" panose="020F0502020204030204" pitchFamily="34" charset="0"/>
        </a:defRPr>
      </a:lvl4pPr>
      <a:lvl5pPr algn="l" rtl="0" eaLnBrk="0" fontAlgn="base" hangingPunct="0">
        <a:spcBef>
          <a:spcPct val="0"/>
        </a:spcBef>
        <a:spcAft>
          <a:spcPct val="0"/>
        </a:spcAft>
        <a:defRPr sz="2700">
          <a:solidFill>
            <a:schemeClr val="tx2"/>
          </a:solidFill>
          <a:latin typeface="Calibri" panose="020F0502020204030204" pitchFamily="34" charset="0"/>
        </a:defRPr>
      </a:lvl5pPr>
      <a:lvl6pPr marL="342900" algn="l" rtl="0" fontAlgn="base">
        <a:spcBef>
          <a:spcPct val="0"/>
        </a:spcBef>
        <a:spcAft>
          <a:spcPct val="0"/>
        </a:spcAft>
        <a:defRPr sz="2400">
          <a:solidFill>
            <a:schemeClr val="tx2"/>
          </a:solidFill>
          <a:latin typeface="Calibri" panose="020F0502020204030204" pitchFamily="34" charset="0"/>
        </a:defRPr>
      </a:lvl6pPr>
      <a:lvl7pPr marL="685800" algn="l" rtl="0" fontAlgn="base">
        <a:spcBef>
          <a:spcPct val="0"/>
        </a:spcBef>
        <a:spcAft>
          <a:spcPct val="0"/>
        </a:spcAft>
        <a:defRPr sz="2400">
          <a:solidFill>
            <a:schemeClr val="tx2"/>
          </a:solidFill>
          <a:latin typeface="Calibri" panose="020F0502020204030204" pitchFamily="34" charset="0"/>
        </a:defRPr>
      </a:lvl7pPr>
      <a:lvl8pPr marL="1028700" algn="l" rtl="0" fontAlgn="base">
        <a:spcBef>
          <a:spcPct val="0"/>
        </a:spcBef>
        <a:spcAft>
          <a:spcPct val="0"/>
        </a:spcAft>
        <a:defRPr sz="2400">
          <a:solidFill>
            <a:schemeClr val="tx2"/>
          </a:solidFill>
          <a:latin typeface="Calibri" panose="020F0502020204030204" pitchFamily="34" charset="0"/>
        </a:defRPr>
      </a:lvl8pPr>
      <a:lvl9pPr marL="1371600" algn="l" rtl="0" fontAlgn="base">
        <a:spcBef>
          <a:spcPct val="0"/>
        </a:spcBef>
        <a:spcAft>
          <a:spcPct val="0"/>
        </a:spcAft>
        <a:defRPr sz="2400">
          <a:solidFill>
            <a:schemeClr val="tx2"/>
          </a:solidFill>
          <a:latin typeface="Calibri" panose="020F0502020204030204" pitchFamily="34" charset="0"/>
        </a:defRPr>
      </a:lvl9pPr>
    </p:titleStyle>
    <p:bodyStyle>
      <a:lvl1pPr marL="204788" indent="-204788" algn="l" rtl="0" eaLnBrk="0" fontAlgn="base" hangingPunct="0">
        <a:spcBef>
          <a:spcPts val="450"/>
        </a:spcBef>
        <a:spcAft>
          <a:spcPct val="0"/>
        </a:spcAft>
        <a:buClr>
          <a:schemeClr val="accent1"/>
        </a:buClr>
        <a:buSzPct val="76000"/>
        <a:buFont typeface="Wingdings 3" panose="05040102010807070707" pitchFamily="18" charset="2"/>
        <a:buChar char=""/>
        <a:defRPr lang="en-US" altLang="zh-CN" sz="2800" kern="1200" dirty="0" smtClean="0">
          <a:solidFill>
            <a:schemeClr val="tx2"/>
          </a:solidFill>
          <a:latin typeface="+mn-ea"/>
          <a:ea typeface="+mn-ea"/>
          <a:cs typeface="Arial" panose="020B0604020202020204" pitchFamily="34" charset="0"/>
        </a:defRPr>
      </a:lvl1pPr>
      <a:lvl2pPr marL="410766" indent="-204788" algn="l" rtl="0" eaLnBrk="0" fontAlgn="base" hangingPunct="0">
        <a:spcBef>
          <a:spcPts val="375"/>
        </a:spcBef>
        <a:spcAft>
          <a:spcPct val="0"/>
        </a:spcAft>
        <a:buClr>
          <a:schemeClr val="accent2"/>
        </a:buClr>
        <a:buSzPct val="76000"/>
        <a:buFont typeface="Wingdings 3" panose="05040102010807070707" pitchFamily="18" charset="2"/>
        <a:buChar char=""/>
        <a:defRPr sz="2400" kern="1200">
          <a:solidFill>
            <a:schemeClr val="tx2"/>
          </a:solidFill>
          <a:latin typeface="华文楷体" panose="02010600040101010101" pitchFamily="2" charset="-122"/>
          <a:ea typeface="华文楷体" panose="02010600040101010101" pitchFamily="2" charset="-122"/>
          <a:cs typeface="+mn-cs"/>
        </a:defRPr>
      </a:lvl2pPr>
      <a:lvl3pPr marL="616744" indent="-171450" algn="l" rtl="0" eaLnBrk="0" fontAlgn="base" hangingPunct="0">
        <a:spcBef>
          <a:spcPts val="375"/>
        </a:spcBef>
        <a:spcAft>
          <a:spcPct val="0"/>
        </a:spcAft>
        <a:buClr>
          <a:srgbClr val="BCBCBC"/>
        </a:buClr>
        <a:buSzPct val="76000"/>
        <a:buFont typeface="Wingdings 3" panose="05040102010807070707" pitchFamily="18" charset="2"/>
        <a:buChar char=""/>
        <a:defRPr sz="2400" kern="1200">
          <a:solidFill>
            <a:schemeClr val="tx1"/>
          </a:solidFill>
          <a:latin typeface="华文楷体" panose="02010600040101010101" pitchFamily="2" charset="-122"/>
          <a:ea typeface="华文楷体" panose="02010600040101010101" pitchFamily="2" charset="-122"/>
          <a:cs typeface="+mn-cs"/>
        </a:defRPr>
      </a:lvl3pPr>
      <a:lvl4pPr marL="822722" indent="-171450" algn="l" rtl="0" eaLnBrk="0" fontAlgn="base" hangingPunct="0">
        <a:spcBef>
          <a:spcPts val="300"/>
        </a:spcBef>
        <a:spcAft>
          <a:spcPct val="0"/>
        </a:spcAft>
        <a:buClr>
          <a:srgbClr val="CF5716"/>
        </a:buClr>
        <a:buSzPct val="70000"/>
        <a:buFont typeface="Wingdings" panose="05000000000000000000" pitchFamily="2" charset="2"/>
        <a:buChar char=""/>
        <a:defRPr sz="1800" kern="1200">
          <a:solidFill>
            <a:schemeClr val="tx1"/>
          </a:solidFill>
          <a:latin typeface="华文楷体" panose="02010600040101010101" pitchFamily="2" charset="-122"/>
          <a:ea typeface="华文楷体" panose="02010600040101010101" pitchFamily="2" charset="-122"/>
          <a:cs typeface="+mn-cs"/>
        </a:defRPr>
      </a:lvl4pPr>
      <a:lvl5pPr marL="1028700" indent="-171450" algn="l" rtl="0" eaLnBrk="0" fontAlgn="base" hangingPunct="0">
        <a:spcBef>
          <a:spcPts val="225"/>
        </a:spcBef>
        <a:spcAft>
          <a:spcPct val="0"/>
        </a:spcAft>
        <a:buClr>
          <a:schemeClr val="accent2"/>
        </a:buClr>
        <a:buSzPct val="70000"/>
        <a:buFont typeface="Wingdings" panose="05000000000000000000" pitchFamily="2" charset="2"/>
        <a:buChar char=""/>
        <a:defRPr sz="1600" kern="1200">
          <a:solidFill>
            <a:schemeClr val="tx1"/>
          </a:solidFill>
          <a:latin typeface="华文楷体" panose="02010600040101010101" pitchFamily="2" charset="-122"/>
          <a:ea typeface="华文楷体" panose="02010600040101010101" pitchFamily="2" charset="-122"/>
          <a:cs typeface="+mn-cs"/>
        </a:defRPr>
      </a:lvl5pPr>
      <a:lvl6pPr marL="1234440" indent="-137160" algn="l" rtl="0" eaLnBrk="1" latinLnBrk="0" hangingPunct="1">
        <a:spcBef>
          <a:spcPts val="225"/>
        </a:spcBef>
        <a:buClr>
          <a:srgbClr val="9FB8CD">
            <a:shade val="75000"/>
          </a:srgbClr>
        </a:buClr>
        <a:buSzPct val="75000"/>
        <a:buFont typeface="Wingdings 3"/>
        <a:buChar char=""/>
        <a:defRPr kumimoji="0" lang="en-US" sz="1200" kern="1200" smtClean="0">
          <a:solidFill>
            <a:schemeClr val="tx1"/>
          </a:solidFill>
          <a:latin typeface="+mn-lt"/>
          <a:ea typeface="+mn-ea"/>
          <a:cs typeface="+mn-cs"/>
        </a:defRPr>
      </a:lvl6pPr>
      <a:lvl7pPr marL="1371600" indent="-137160" algn="l" rtl="0" eaLnBrk="1" latinLnBrk="0" hangingPunct="1">
        <a:spcBef>
          <a:spcPts val="225"/>
        </a:spcBef>
        <a:buClr>
          <a:srgbClr val="727CA3">
            <a:shade val="75000"/>
          </a:srgbClr>
        </a:buClr>
        <a:buSzPct val="75000"/>
        <a:buFont typeface="Wingdings 3"/>
        <a:buChar char=""/>
        <a:defRPr kumimoji="0" lang="en-US" sz="1050" kern="1200" smtClean="0">
          <a:solidFill>
            <a:schemeClr val="tx1"/>
          </a:solidFill>
          <a:latin typeface="+mn-lt"/>
          <a:ea typeface="+mn-ea"/>
          <a:cs typeface="+mn-cs"/>
        </a:defRPr>
      </a:lvl7pPr>
      <a:lvl8pPr marL="1508760" indent="-137160" algn="l" rtl="0" eaLnBrk="1" latinLnBrk="0" hangingPunct="1">
        <a:spcBef>
          <a:spcPts val="225"/>
        </a:spcBef>
        <a:buClr>
          <a:prstClr val="white">
            <a:shade val="50000"/>
          </a:prstClr>
        </a:buClr>
        <a:buSzPct val="75000"/>
        <a:buFont typeface="Wingdings 3"/>
        <a:buChar char=""/>
        <a:defRPr kumimoji="0" lang="en-US" sz="1050" kern="1200" smtClean="0">
          <a:solidFill>
            <a:schemeClr val="tx1"/>
          </a:solidFill>
          <a:latin typeface="+mn-lt"/>
          <a:ea typeface="+mn-ea"/>
          <a:cs typeface="+mn-cs"/>
        </a:defRPr>
      </a:lvl8pPr>
      <a:lvl9pPr marL="1645920" indent="-137160" algn="l" rtl="0" eaLnBrk="1" latinLnBrk="0" hangingPunct="1">
        <a:spcBef>
          <a:spcPts val="225"/>
        </a:spcBef>
        <a:buClr>
          <a:srgbClr val="9FB8CD"/>
        </a:buClr>
        <a:buSzPct val="75000"/>
        <a:buFont typeface="Wingdings 3"/>
        <a:buChar char=""/>
        <a:defRPr kumimoji="0" lang="en-US" sz="9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342900" algn="l" rtl="0" eaLnBrk="1" latinLnBrk="0" hangingPunct="1">
        <a:defRPr kumimoji="0" kern="1200">
          <a:solidFill>
            <a:schemeClr val="tx1"/>
          </a:solidFill>
          <a:latin typeface="+mn-lt"/>
          <a:ea typeface="+mn-ea"/>
          <a:cs typeface="+mn-cs"/>
        </a:defRPr>
      </a:lvl2pPr>
      <a:lvl3pPr marL="685800" algn="l" rtl="0" eaLnBrk="1" latinLnBrk="0" hangingPunct="1">
        <a:defRPr kumimoji="0" kern="1200">
          <a:solidFill>
            <a:schemeClr val="tx1"/>
          </a:solidFill>
          <a:latin typeface="+mn-lt"/>
          <a:ea typeface="+mn-ea"/>
          <a:cs typeface="+mn-cs"/>
        </a:defRPr>
      </a:lvl3pPr>
      <a:lvl4pPr marL="1028700" algn="l" rtl="0" eaLnBrk="1" latinLnBrk="0" hangingPunct="1">
        <a:defRPr kumimoji="0" kern="1200">
          <a:solidFill>
            <a:schemeClr val="tx1"/>
          </a:solidFill>
          <a:latin typeface="+mn-lt"/>
          <a:ea typeface="+mn-ea"/>
          <a:cs typeface="+mn-cs"/>
        </a:defRPr>
      </a:lvl4pPr>
      <a:lvl5pPr marL="1371600" algn="l" rtl="0" eaLnBrk="1" latinLnBrk="0" hangingPunct="1">
        <a:defRPr kumimoji="0" kern="1200">
          <a:solidFill>
            <a:schemeClr val="tx1"/>
          </a:solidFill>
          <a:latin typeface="+mn-lt"/>
          <a:ea typeface="+mn-ea"/>
          <a:cs typeface="+mn-cs"/>
        </a:defRPr>
      </a:lvl5pPr>
      <a:lvl6pPr marL="1714500" algn="l" rtl="0" eaLnBrk="1" latinLnBrk="0" hangingPunct="1">
        <a:defRPr kumimoji="0" kern="1200">
          <a:solidFill>
            <a:schemeClr val="tx1"/>
          </a:solidFill>
          <a:latin typeface="+mn-lt"/>
          <a:ea typeface="+mn-ea"/>
          <a:cs typeface="+mn-cs"/>
        </a:defRPr>
      </a:lvl6pPr>
      <a:lvl7pPr marL="2057400" algn="l" rtl="0" eaLnBrk="1" latinLnBrk="0" hangingPunct="1">
        <a:defRPr kumimoji="0" kern="1200">
          <a:solidFill>
            <a:schemeClr val="tx1"/>
          </a:solidFill>
          <a:latin typeface="+mn-lt"/>
          <a:ea typeface="+mn-ea"/>
          <a:cs typeface="+mn-cs"/>
        </a:defRPr>
      </a:lvl7pPr>
      <a:lvl8pPr marL="2400300" algn="l" rtl="0" eaLnBrk="1" latinLnBrk="0" hangingPunct="1">
        <a:defRPr kumimoji="0" kern="1200">
          <a:solidFill>
            <a:schemeClr val="tx1"/>
          </a:solidFill>
          <a:latin typeface="+mn-lt"/>
          <a:ea typeface="+mn-ea"/>
          <a:cs typeface="+mn-cs"/>
        </a:defRPr>
      </a:lvl8pPr>
      <a:lvl9pPr marL="27432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4.jpeg"/><Relationship Id="rId5" Type="http://schemas.openxmlformats.org/officeDocument/2006/relationships/image" Target="../media/image13.jpeg"/><Relationship Id="rId4" Type="http://schemas.openxmlformats.org/officeDocument/2006/relationships/image" Target="../media/image12.jpeg"/></Relationships>
</file>

<file path=ppt/slides/_rels/slide1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png"/><Relationship Id="rId1" Type="http://schemas.openxmlformats.org/officeDocument/2006/relationships/slideLayout" Target="../slideLayouts/slideLayout7.xml"/><Relationship Id="rId5" Type="http://schemas.openxmlformats.org/officeDocument/2006/relationships/image" Target="../media/image22.jpeg"/><Relationship Id="rId4" Type="http://schemas.openxmlformats.org/officeDocument/2006/relationships/image" Target="../media/image21.jpeg"/></Relationships>
</file>

<file path=ppt/slides/_rels/slide1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23.jpeg"/></Relationships>
</file>

<file path=ppt/slides/_rels/slide17.xml.rels><?xml version="1.0" encoding="UTF-8" standalone="yes"?>
<Relationships xmlns="http://schemas.openxmlformats.org/package/2006/relationships"><Relationship Id="rId3" Type="http://schemas.openxmlformats.org/officeDocument/2006/relationships/image" Target="../media/image25.jpeg"/><Relationship Id="rId7" Type="http://schemas.openxmlformats.org/officeDocument/2006/relationships/image" Target="../media/image29.jpeg"/><Relationship Id="rId2" Type="http://schemas.openxmlformats.org/officeDocument/2006/relationships/image" Target="../media/image24.jpeg"/><Relationship Id="rId1" Type="http://schemas.openxmlformats.org/officeDocument/2006/relationships/slideLayout" Target="../slideLayouts/slideLayout7.xml"/><Relationship Id="rId6" Type="http://schemas.openxmlformats.org/officeDocument/2006/relationships/image" Target="../media/image28.jpeg"/><Relationship Id="rId5" Type="http://schemas.openxmlformats.org/officeDocument/2006/relationships/image" Target="../media/image27.jpeg"/><Relationship Id="rId4" Type="http://schemas.openxmlformats.org/officeDocument/2006/relationships/image" Target="../media/image26.jpeg"/></Relationships>
</file>

<file path=ppt/slides/_rels/slide18.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7.xml"/><Relationship Id="rId4" Type="http://schemas.openxmlformats.org/officeDocument/2006/relationships/image" Target="../media/image32.jpeg"/></Relationships>
</file>

<file path=ppt/slides/_rels/slide19.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png"/><Relationship Id="rId1" Type="http://schemas.openxmlformats.org/officeDocument/2006/relationships/slideLayout" Target="../slideLayouts/slideLayout7.xml"/><Relationship Id="rId6" Type="http://schemas.openxmlformats.org/officeDocument/2006/relationships/image" Target="../media/image37.jpeg"/><Relationship Id="rId5" Type="http://schemas.openxmlformats.org/officeDocument/2006/relationships/image" Target="../media/image36.jpeg"/><Relationship Id="rId4" Type="http://schemas.openxmlformats.org/officeDocument/2006/relationships/image" Target="../media/image35.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Layout" Target="../slideLayouts/slideLayout7.xml"/><Relationship Id="rId5" Type="http://schemas.openxmlformats.org/officeDocument/2006/relationships/image" Target="../media/image41.jpeg"/><Relationship Id="rId4" Type="http://schemas.openxmlformats.org/officeDocument/2006/relationships/image" Target="../media/image40.jpeg"/></Relationships>
</file>

<file path=ppt/slides/_rels/slide21.xml.rels><?xml version="1.0" encoding="UTF-8" standalone="yes"?>
<Relationships xmlns="http://schemas.openxmlformats.org/package/2006/relationships"><Relationship Id="rId8" Type="http://schemas.openxmlformats.org/officeDocument/2006/relationships/image" Target="../media/image48.jpeg"/><Relationship Id="rId3" Type="http://schemas.openxmlformats.org/officeDocument/2006/relationships/image" Target="../media/image43.jpeg"/><Relationship Id="rId7" Type="http://schemas.openxmlformats.org/officeDocument/2006/relationships/image" Target="../media/image47.jpeg"/><Relationship Id="rId2" Type="http://schemas.openxmlformats.org/officeDocument/2006/relationships/image" Target="../media/image42.jpeg"/><Relationship Id="rId1" Type="http://schemas.openxmlformats.org/officeDocument/2006/relationships/slideLayout" Target="../slideLayouts/slideLayout7.xml"/><Relationship Id="rId6" Type="http://schemas.openxmlformats.org/officeDocument/2006/relationships/image" Target="../media/image46.jpeg"/><Relationship Id="rId5" Type="http://schemas.openxmlformats.org/officeDocument/2006/relationships/image" Target="../media/image45.jpeg"/><Relationship Id="rId4" Type="http://schemas.openxmlformats.org/officeDocument/2006/relationships/image" Target="../media/image44.jpeg"/><Relationship Id="rId9" Type="http://schemas.openxmlformats.org/officeDocument/2006/relationships/image" Target="../media/image49.jpeg"/></Relationships>
</file>

<file path=ppt/slides/_rels/slide22.xml.rels><?xml version="1.0" encoding="UTF-8" standalone="yes"?>
<Relationships xmlns="http://schemas.openxmlformats.org/package/2006/relationships"><Relationship Id="rId8" Type="http://schemas.openxmlformats.org/officeDocument/2006/relationships/image" Target="../media/image56.jpeg"/><Relationship Id="rId3" Type="http://schemas.openxmlformats.org/officeDocument/2006/relationships/image" Target="../media/image51.jpeg"/><Relationship Id="rId7" Type="http://schemas.openxmlformats.org/officeDocument/2006/relationships/image" Target="../media/image55.jpeg"/><Relationship Id="rId2" Type="http://schemas.openxmlformats.org/officeDocument/2006/relationships/image" Target="../media/image50.png"/><Relationship Id="rId1" Type="http://schemas.openxmlformats.org/officeDocument/2006/relationships/slideLayout" Target="../slideLayouts/slideLayout7.xml"/><Relationship Id="rId6" Type="http://schemas.openxmlformats.org/officeDocument/2006/relationships/image" Target="../media/image54.jpeg"/><Relationship Id="rId5" Type="http://schemas.openxmlformats.org/officeDocument/2006/relationships/image" Target="../media/image53.jpeg"/><Relationship Id="rId4" Type="http://schemas.openxmlformats.org/officeDocument/2006/relationships/image" Target="../media/image52.jpeg"/></Relationships>
</file>

<file path=ppt/slides/_rels/slide2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23.jpeg"/></Relationships>
</file>

<file path=ppt/slides/_rels/slide24.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57.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image" Target="../media/image59.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61.jpeg"/><Relationship Id="rId1" Type="http://schemas.openxmlformats.org/officeDocument/2006/relationships/slideLayout" Target="../slideLayouts/slideLayout7.xml"/><Relationship Id="rId4" Type="http://schemas.openxmlformats.org/officeDocument/2006/relationships/image" Target="../media/image63.jpeg"/></Relationships>
</file>

<file path=ppt/slides/_rels/slide27.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image" Target="../media/image64.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image" Target="../media/image66.jpeg"/><Relationship Id="rId1" Type="http://schemas.openxmlformats.org/officeDocument/2006/relationships/slideLayout" Target="../slideLayouts/slideLayout7.xml"/><Relationship Id="rId4" Type="http://schemas.openxmlformats.org/officeDocument/2006/relationships/image" Target="../media/image68.jpeg"/></Relationships>
</file>

<file path=ppt/slides/_rels/slide29.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image" Target="../media/image69.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hyperlink" Target="https://nndl.github.io/" TargetMode="Externa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image" Target="../media/image71.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8" Type="http://schemas.openxmlformats.org/officeDocument/2006/relationships/image" Target="../media/image79.jpeg"/><Relationship Id="rId3" Type="http://schemas.openxmlformats.org/officeDocument/2006/relationships/image" Target="../media/image74.jpeg"/><Relationship Id="rId7" Type="http://schemas.openxmlformats.org/officeDocument/2006/relationships/image" Target="../media/image78.jpeg"/><Relationship Id="rId2" Type="http://schemas.openxmlformats.org/officeDocument/2006/relationships/image" Target="../media/image73.jpeg"/><Relationship Id="rId1" Type="http://schemas.openxmlformats.org/officeDocument/2006/relationships/slideLayout" Target="../slideLayouts/slideLayout7.xml"/><Relationship Id="rId6" Type="http://schemas.openxmlformats.org/officeDocument/2006/relationships/image" Target="../media/image77.jpeg"/><Relationship Id="rId5" Type="http://schemas.openxmlformats.org/officeDocument/2006/relationships/image" Target="../media/image76.jpeg"/><Relationship Id="rId4" Type="http://schemas.openxmlformats.org/officeDocument/2006/relationships/image" Target="../media/image75.jpeg"/></Relationships>
</file>

<file path=ppt/slides/_rels/slide32.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image" Target="../media/image80.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image" Target="../media/image82.png"/><Relationship Id="rId1" Type="http://schemas.openxmlformats.org/officeDocument/2006/relationships/slideLayout" Target="../slideLayouts/slideLayout7.xml"/><Relationship Id="rId5" Type="http://schemas.openxmlformats.org/officeDocument/2006/relationships/image" Target="../media/image85.jpeg"/><Relationship Id="rId4" Type="http://schemas.openxmlformats.org/officeDocument/2006/relationships/image" Target="../media/image84.jpeg"/></Relationships>
</file>

<file path=ppt/slides/_rels/slide34.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image" Target="../media/image87.jpe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image" Target="../media/image89.jpe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image" Target="../media/image91.jpe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image" Target="../media/image93.jpe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96.jpeg"/><Relationship Id="rId2" Type="http://schemas.openxmlformats.org/officeDocument/2006/relationships/image" Target="../media/image95.jpeg"/><Relationship Id="rId1" Type="http://schemas.openxmlformats.org/officeDocument/2006/relationships/slideLayout" Target="../slideLayouts/slideLayout7.xml"/><Relationship Id="rId6" Type="http://schemas.openxmlformats.org/officeDocument/2006/relationships/image" Target="../media/image99.jpeg"/><Relationship Id="rId5" Type="http://schemas.openxmlformats.org/officeDocument/2006/relationships/image" Target="../media/image98.jpeg"/><Relationship Id="rId4" Type="http://schemas.openxmlformats.org/officeDocument/2006/relationships/image" Target="../media/image97.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8" Type="http://schemas.openxmlformats.org/officeDocument/2006/relationships/image" Target="../media/image106.jpeg"/><Relationship Id="rId3" Type="http://schemas.openxmlformats.org/officeDocument/2006/relationships/image" Target="../media/image101.jpeg"/><Relationship Id="rId7" Type="http://schemas.openxmlformats.org/officeDocument/2006/relationships/image" Target="../media/image105.jpeg"/><Relationship Id="rId2" Type="http://schemas.openxmlformats.org/officeDocument/2006/relationships/image" Target="../media/image100.jpeg"/><Relationship Id="rId1" Type="http://schemas.openxmlformats.org/officeDocument/2006/relationships/slideLayout" Target="../slideLayouts/slideLayout7.xml"/><Relationship Id="rId6" Type="http://schemas.openxmlformats.org/officeDocument/2006/relationships/image" Target="../media/image104.jpeg"/><Relationship Id="rId11" Type="http://schemas.openxmlformats.org/officeDocument/2006/relationships/image" Target="../media/image109.jpeg"/><Relationship Id="rId5" Type="http://schemas.openxmlformats.org/officeDocument/2006/relationships/image" Target="../media/image103.jpeg"/><Relationship Id="rId10" Type="http://schemas.openxmlformats.org/officeDocument/2006/relationships/image" Target="../media/image108.jpeg"/><Relationship Id="rId4" Type="http://schemas.openxmlformats.org/officeDocument/2006/relationships/image" Target="../media/image102.jpeg"/><Relationship Id="rId9" Type="http://schemas.openxmlformats.org/officeDocument/2006/relationships/image" Target="../media/image107.jpeg"/></Relationships>
</file>

<file path=ppt/slides/_rels/slide41.xml.rels><?xml version="1.0" encoding="UTF-8" standalone="yes"?>
<Relationships xmlns="http://schemas.openxmlformats.org/package/2006/relationships"><Relationship Id="rId3" Type="http://schemas.openxmlformats.org/officeDocument/2006/relationships/image" Target="../media/image111.jpeg"/><Relationship Id="rId2" Type="http://schemas.openxmlformats.org/officeDocument/2006/relationships/image" Target="../media/image110.jpe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8" Type="http://schemas.openxmlformats.org/officeDocument/2006/relationships/image" Target="../media/image113.wmf"/><Relationship Id="rId3" Type="http://schemas.openxmlformats.org/officeDocument/2006/relationships/oleObject" Target="../embeddings/oleObject1.bin"/><Relationship Id="rId7" Type="http://schemas.openxmlformats.org/officeDocument/2006/relationships/oleObject" Target="../embeddings/oleObject4.bin"/><Relationship Id="rId2" Type="http://schemas.openxmlformats.org/officeDocument/2006/relationships/slideLayout" Target="../slideLayouts/slideLayout15.xml"/><Relationship Id="rId1" Type="http://schemas.openxmlformats.org/officeDocument/2006/relationships/vmlDrawing" Target="../drawings/vmlDrawing1.vml"/><Relationship Id="rId6" Type="http://schemas.openxmlformats.org/officeDocument/2006/relationships/oleObject" Target="../embeddings/oleObject3.bin"/><Relationship Id="rId11" Type="http://schemas.openxmlformats.org/officeDocument/2006/relationships/image" Target="../media/image116.jpeg"/><Relationship Id="rId5" Type="http://schemas.openxmlformats.org/officeDocument/2006/relationships/oleObject" Target="../embeddings/oleObject2.bin"/><Relationship Id="rId10" Type="http://schemas.openxmlformats.org/officeDocument/2006/relationships/image" Target="../media/image115.jpeg"/><Relationship Id="rId4" Type="http://schemas.openxmlformats.org/officeDocument/2006/relationships/image" Target="../media/image112.wmf"/><Relationship Id="rId9" Type="http://schemas.openxmlformats.org/officeDocument/2006/relationships/image" Target="../media/image114.jpg"/></Relationships>
</file>

<file path=ppt/slides/_rels/slide44.xml.rels><?xml version="1.0" encoding="UTF-8" standalone="yes"?>
<Relationships xmlns="http://schemas.openxmlformats.org/package/2006/relationships"><Relationship Id="rId2" Type="http://schemas.openxmlformats.org/officeDocument/2006/relationships/image" Target="../media/image117.emf"/><Relationship Id="rId1" Type="http://schemas.openxmlformats.org/officeDocument/2006/relationships/slideLayout" Target="../slideLayouts/slideLayout16.xml"/></Relationships>
</file>

<file path=ppt/slides/_rels/slide45.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tmp"/><Relationship Id="rId1" Type="http://schemas.openxmlformats.org/officeDocument/2006/relationships/slideLayout" Target="../slideLayouts/slideLayout16.xml"/></Relationships>
</file>

<file path=ppt/slides/_rels/slide46.xml.rels><?xml version="1.0" encoding="UTF-8" standalone="yes"?>
<Relationships xmlns="http://schemas.openxmlformats.org/package/2006/relationships"><Relationship Id="rId2" Type="http://schemas.openxmlformats.org/officeDocument/2006/relationships/image" Target="../media/image120.tmp"/><Relationship Id="rId1" Type="http://schemas.openxmlformats.org/officeDocument/2006/relationships/slideLayout" Target="../slideLayouts/slideLayout15.xml"/></Relationships>
</file>

<file path=ppt/slides/_rels/slide4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15.xml"/><Relationship Id="rId6" Type="http://schemas.openxmlformats.org/officeDocument/2006/relationships/image" Target="../media/image123.tmp"/><Relationship Id="rId5" Type="http://schemas.openxmlformats.org/officeDocument/2006/relationships/image" Target="../media/image122.tmp"/><Relationship Id="rId4" Type="http://schemas.openxmlformats.org/officeDocument/2006/relationships/image" Target="../media/image121.tmp"/></Relationships>
</file>

<file path=ppt/slides/_rels/slide48.xml.rels><?xml version="1.0" encoding="UTF-8" standalone="yes"?>
<Relationships xmlns="http://schemas.openxmlformats.org/package/2006/relationships"><Relationship Id="rId3" Type="http://schemas.openxmlformats.org/officeDocument/2006/relationships/image" Target="../media/image124.tmp"/><Relationship Id="rId2" Type="http://schemas.openxmlformats.org/officeDocument/2006/relationships/image" Target="../media/image160.png"/><Relationship Id="rId1" Type="http://schemas.openxmlformats.org/officeDocument/2006/relationships/slideLayout" Target="../slideLayouts/slideLayout15.xml"/><Relationship Id="rId4" Type="http://schemas.openxmlformats.org/officeDocument/2006/relationships/image" Target="../media/image125.tmp"/></Relationships>
</file>

<file path=ppt/slides/_rels/slide49.xml.rels><?xml version="1.0" encoding="UTF-8" standalone="yes"?>
<Relationships xmlns="http://schemas.openxmlformats.org/package/2006/relationships"><Relationship Id="rId3" Type="http://schemas.openxmlformats.org/officeDocument/2006/relationships/image" Target="../media/image127.tmp"/><Relationship Id="rId2" Type="http://schemas.openxmlformats.org/officeDocument/2006/relationships/image" Target="../media/image126.tmp"/><Relationship Id="rId1" Type="http://schemas.openxmlformats.org/officeDocument/2006/relationships/slideLayout" Target="../slideLayouts/slideLayout15.xml"/><Relationship Id="rId4" Type="http://schemas.openxmlformats.org/officeDocument/2006/relationships/image" Target="../media/image128.tmp"/></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3" Type="http://schemas.openxmlformats.org/officeDocument/2006/relationships/image" Target="../media/image130.tmp"/><Relationship Id="rId2" Type="http://schemas.openxmlformats.org/officeDocument/2006/relationships/image" Target="../media/image129.tmp"/><Relationship Id="rId1" Type="http://schemas.openxmlformats.org/officeDocument/2006/relationships/slideLayout" Target="../slideLayouts/slideLayout15.xml"/></Relationships>
</file>

<file path=ppt/slides/_rels/slide51.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2.xml"/><Relationship Id="rId1" Type="http://schemas.openxmlformats.org/officeDocument/2006/relationships/slideLayout" Target="../slideLayouts/slideLayout15.xml"/><Relationship Id="rId6" Type="http://schemas.openxmlformats.org/officeDocument/2006/relationships/image" Target="../media/image56.png"/><Relationship Id="rId5" Type="http://schemas.openxmlformats.org/officeDocument/2006/relationships/image" Target="../media/image55.png"/></Relationships>
</file>

<file path=ppt/slides/_rels/slide5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131.png"/><Relationship Id="rId1" Type="http://schemas.openxmlformats.org/officeDocument/2006/relationships/slideLayout" Target="../slideLayouts/slideLayout16.xml"/><Relationship Id="rId5" Type="http://schemas.openxmlformats.org/officeDocument/2006/relationships/image" Target="../media/image60.png"/><Relationship Id="rId4" Type="http://schemas.openxmlformats.org/officeDocument/2006/relationships/image" Target="../media/image59.png"/></Relationships>
</file>

<file path=ppt/slides/_rels/slide53.xml.rels><?xml version="1.0" encoding="UTF-8" standalone="yes"?>
<Relationships xmlns="http://schemas.openxmlformats.org/package/2006/relationships"><Relationship Id="rId3" Type="http://schemas.openxmlformats.org/officeDocument/2006/relationships/image" Target="../media/image133.tmp"/><Relationship Id="rId2" Type="http://schemas.openxmlformats.org/officeDocument/2006/relationships/image" Target="../media/image132.tmp"/><Relationship Id="rId1" Type="http://schemas.openxmlformats.org/officeDocument/2006/relationships/slideLayout" Target="../slideLayouts/slideLayout15.xml"/><Relationship Id="rId4" Type="http://schemas.openxmlformats.org/officeDocument/2006/relationships/image" Target="../media/image134.tmp"/></Relationships>
</file>

<file path=ppt/slides/_rels/slide54.xml.rels><?xml version="1.0" encoding="UTF-8" standalone="yes"?>
<Relationships xmlns="http://schemas.openxmlformats.org/package/2006/relationships"><Relationship Id="rId3" Type="http://schemas.openxmlformats.org/officeDocument/2006/relationships/image" Target="../media/image136.gif"/><Relationship Id="rId2" Type="http://schemas.openxmlformats.org/officeDocument/2006/relationships/image" Target="../media/image135.gif"/><Relationship Id="rId1" Type="http://schemas.openxmlformats.org/officeDocument/2006/relationships/slideLayout" Target="../slideLayouts/slideLayout16.xml"/></Relationships>
</file>

<file path=ppt/slides/_rels/slide55.xml.rels><?xml version="1.0" encoding="UTF-8" standalone="yes"?>
<Relationships xmlns="http://schemas.openxmlformats.org/package/2006/relationships"><Relationship Id="rId3" Type="http://schemas.openxmlformats.org/officeDocument/2006/relationships/image" Target="../media/image138.tmp"/><Relationship Id="rId2" Type="http://schemas.openxmlformats.org/officeDocument/2006/relationships/image" Target="../media/image137.jpeg"/><Relationship Id="rId1" Type="http://schemas.openxmlformats.org/officeDocument/2006/relationships/slideLayout" Target="../slideLayouts/slideLayout15.xml"/></Relationships>
</file>

<file path=ppt/slides/_rels/slide56.xml.rels><?xml version="1.0" encoding="UTF-8" standalone="yes"?>
<Relationships xmlns="http://schemas.openxmlformats.org/package/2006/relationships"><Relationship Id="rId2" Type="http://schemas.openxmlformats.org/officeDocument/2006/relationships/image" Target="../media/image139.tmp"/><Relationship Id="rId1" Type="http://schemas.openxmlformats.org/officeDocument/2006/relationships/slideLayout" Target="../slideLayouts/slideLayout15.xml"/></Relationships>
</file>

<file path=ppt/slides/_rels/slide57.xml.rels><?xml version="1.0" encoding="UTF-8" standalone="yes"?>
<Relationships xmlns="http://schemas.openxmlformats.org/package/2006/relationships"><Relationship Id="rId2" Type="http://schemas.openxmlformats.org/officeDocument/2006/relationships/image" Target="../media/image140.tmp"/><Relationship Id="rId1" Type="http://schemas.openxmlformats.org/officeDocument/2006/relationships/slideLayout" Target="../slideLayouts/slideLayout16.xml"/></Relationships>
</file>

<file path=ppt/slides/_rels/slide58.xml.rels><?xml version="1.0" encoding="UTF-8" standalone="yes"?>
<Relationships xmlns="http://schemas.openxmlformats.org/package/2006/relationships"><Relationship Id="rId2" Type="http://schemas.openxmlformats.org/officeDocument/2006/relationships/image" Target="../media/image141.tmp"/><Relationship Id="rId1" Type="http://schemas.openxmlformats.org/officeDocument/2006/relationships/slideLayout" Target="../slideLayouts/slideLayout15.xml"/></Relationships>
</file>

<file path=ppt/slides/_rels/slide59.xml.rels><?xml version="1.0" encoding="UTF-8" standalone="yes"?>
<Relationships xmlns="http://schemas.openxmlformats.org/package/2006/relationships"><Relationship Id="rId2" Type="http://schemas.openxmlformats.org/officeDocument/2006/relationships/image" Target="../media/image142.tmp"/><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143.jpg"/><Relationship Id="rId1" Type="http://schemas.openxmlformats.org/officeDocument/2006/relationships/slideLayout" Target="../slideLayouts/slideLayout15.xml"/></Relationships>
</file>

<file path=ppt/slides/_rels/slide61.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21.tmp"/><Relationship Id="rId2" Type="http://schemas.openxmlformats.org/officeDocument/2006/relationships/notesSlide" Target="../notesSlides/notesSlide3.xml"/><Relationship Id="rId1" Type="http://schemas.openxmlformats.org/officeDocument/2006/relationships/slideLayout" Target="../slideLayouts/slideLayout16.xml"/><Relationship Id="rId5" Type="http://schemas.openxmlformats.org/officeDocument/2006/relationships/image" Target="../media/image145.png"/><Relationship Id="rId10" Type="http://schemas.openxmlformats.org/officeDocument/2006/relationships/image" Target="../media/image146.tmp"/><Relationship Id="rId4" Type="http://schemas.openxmlformats.org/officeDocument/2006/relationships/image" Target="../media/image144.png"/><Relationship Id="rId9" Type="http://schemas.openxmlformats.org/officeDocument/2006/relationships/image" Target="../media/image124.tmp"/></Relationships>
</file>

<file path=ppt/slides/_rels/slide62.xml.rels><?xml version="1.0" encoding="UTF-8" standalone="yes"?>
<Relationships xmlns="http://schemas.openxmlformats.org/package/2006/relationships"><Relationship Id="rId3" Type="http://schemas.openxmlformats.org/officeDocument/2006/relationships/image" Target="../media/image147.jpeg"/><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63.xml.rels><?xml version="1.0" encoding="UTF-8" standalone="yes"?>
<Relationships xmlns="http://schemas.openxmlformats.org/package/2006/relationships"><Relationship Id="rId8" Type="http://schemas.openxmlformats.org/officeDocument/2006/relationships/image" Target="../media/image141.tmp"/><Relationship Id="rId3" Type="http://schemas.openxmlformats.org/officeDocument/2006/relationships/diagramLayout" Target="../diagrams/layout1.xml"/><Relationship Id="rId7" Type="http://schemas.openxmlformats.org/officeDocument/2006/relationships/image" Target="../media/image148.png"/><Relationship Id="rId2" Type="http://schemas.openxmlformats.org/officeDocument/2006/relationships/diagramData" Target="../diagrams/data1.xml"/><Relationship Id="rId1" Type="http://schemas.openxmlformats.org/officeDocument/2006/relationships/slideLayout" Target="../slideLayouts/slideLayout15.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4.xml.rels><?xml version="1.0" encoding="UTF-8" standalone="yes"?>
<Relationships xmlns="http://schemas.openxmlformats.org/package/2006/relationships"><Relationship Id="rId3" Type="http://schemas.openxmlformats.org/officeDocument/2006/relationships/image" Target="../media/image150.jpeg"/><Relationship Id="rId2" Type="http://schemas.openxmlformats.org/officeDocument/2006/relationships/image" Target="../media/image149.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name="myslide1">
    <p:spTree>
      <p:nvGrpSpPr>
        <p:cNvPr id="1" name=""/>
        <p:cNvGrpSpPr/>
        <p:nvPr/>
      </p:nvGrpSpPr>
      <p:grpSpPr>
        <a:xfrm>
          <a:off x="0" y="0"/>
          <a:ext cx="0" cy="0"/>
          <a:chOff x="0" y="0"/>
          <a:chExt cx="0" cy="0"/>
        </a:xfrm>
      </p:grpSpPr>
      <p:sp>
        <p:nvSpPr>
          <p:cNvPr id="24" name="TextBox 23"/>
          <p:cNvSpPr txBox="1"/>
          <p:nvPr/>
        </p:nvSpPr>
        <p:spPr>
          <a:xfrm>
            <a:off x="195986" y="271109"/>
            <a:ext cx="2462213" cy="398635"/>
          </a:xfrm>
          <a:prstGeom prst="rect">
            <a:avLst/>
          </a:prstGeom>
          <a:noFill/>
        </p:spPr>
        <p:txBody>
          <a:bodyPr vert="horz" wrap="none" lIns="0" tIns="0" rIns="0" bIns="0" rtlCol="0">
            <a:spAutoFit/>
          </a:bodyPr>
          <a:lstStyle/>
          <a:p>
            <a:pPr>
              <a:lnSpc>
                <a:spcPts val="3079"/>
              </a:lnSpc>
            </a:pPr>
            <a:r>
              <a:rPr lang="zh-CN" altLang="en-US" sz="3204" dirty="0" smtClean="0">
                <a:solidFill>
                  <a:srgbClr val="FF0000"/>
                </a:solidFill>
                <a:latin typeface="微软雅黑"/>
              </a:rPr>
              <a:t>机器学习导论</a:t>
            </a:r>
            <a:endParaRPr lang="zh-CN" altLang="en-US" sz="3204" dirty="0">
              <a:solidFill>
                <a:srgbClr val="FF0000"/>
              </a:solidFill>
              <a:latin typeface="微软雅黑"/>
            </a:endParaRPr>
          </a:p>
        </p:txBody>
      </p:sp>
      <p:sp>
        <p:nvSpPr>
          <p:cNvPr id="26" name="TextBox 25"/>
          <p:cNvSpPr txBox="1"/>
          <p:nvPr/>
        </p:nvSpPr>
        <p:spPr>
          <a:xfrm>
            <a:off x="2169541" y="2618617"/>
            <a:ext cx="4372992" cy="3706143"/>
          </a:xfrm>
          <a:prstGeom prst="rect">
            <a:avLst/>
          </a:prstGeom>
          <a:noFill/>
        </p:spPr>
        <p:txBody>
          <a:bodyPr vert="horz" wrap="none" lIns="0" tIns="0" rIns="0" bIns="0" rtlCol="0">
            <a:spAutoFit/>
          </a:bodyPr>
          <a:lstStyle/>
          <a:p>
            <a:pPr marL="0" marR="0" lvl="0" indent="0" defTabSz="914400" eaLnBrk="1" fontAlgn="auto" latinLnBrk="0" hangingPunct="1">
              <a:lnSpc>
                <a:spcPts val="6922"/>
              </a:lnSpc>
              <a:buClrTx/>
              <a:buSzTx/>
              <a:buNone/>
              <a:tabLst>
                <a:tab pos="4330700" algn="l"/>
              </a:tabLst>
              <a:defRPr/>
            </a:pPr>
            <a:r>
              <a:rPr lang="zh-CN" altLang="en-US" sz="7202" dirty="0" smtClean="0">
                <a:solidFill>
                  <a:srgbClr val="0000FF"/>
                </a:solidFill>
                <a:latin typeface="微软雅黑"/>
              </a:rPr>
              <a:t>一、绪 论</a:t>
            </a:r>
          </a:p>
          <a:p>
            <a:pPr marL="0" marR="0" lvl="0" indent="0" defTabSz="914400" eaLnBrk="1" fontAlgn="auto" latinLnBrk="0" hangingPunct="1">
              <a:lnSpc>
                <a:spcPts val="1000"/>
              </a:lnSpc>
              <a:buClrTx/>
              <a:buSzTx/>
              <a:buNone/>
              <a:tabLst>
                <a:tab pos="4330700" algn="l"/>
              </a:tabLst>
              <a:defRPr/>
            </a:pPr>
            <a:endParaRPr lang="zh-CN" altLang="en-US" sz="7202" dirty="0" smtClean="0">
              <a:solidFill>
                <a:srgbClr val="0000FF"/>
              </a:solidFill>
              <a:latin typeface="微软雅黑"/>
            </a:endParaRPr>
          </a:p>
          <a:p>
            <a:pPr marL="0" marR="0" lvl="0" indent="0" defTabSz="914400" eaLnBrk="1" fontAlgn="auto" latinLnBrk="0" hangingPunct="1">
              <a:lnSpc>
                <a:spcPts val="1000"/>
              </a:lnSpc>
              <a:buClrTx/>
              <a:buSzTx/>
              <a:buNone/>
              <a:tabLst>
                <a:tab pos="4330700" algn="l"/>
              </a:tabLst>
              <a:defRPr/>
            </a:pPr>
            <a:endParaRPr lang="zh-CN" altLang="en-US" sz="7202" dirty="0" smtClean="0">
              <a:solidFill>
                <a:srgbClr val="0000FF"/>
              </a:solidFill>
              <a:latin typeface="微软雅黑"/>
            </a:endParaRPr>
          </a:p>
          <a:p>
            <a:pPr marL="0" marR="0" lvl="0" indent="0" defTabSz="914400" eaLnBrk="1" fontAlgn="auto" latinLnBrk="0" hangingPunct="1">
              <a:lnSpc>
                <a:spcPts val="1000"/>
              </a:lnSpc>
              <a:buClrTx/>
              <a:buSzTx/>
              <a:buNone/>
              <a:tabLst>
                <a:tab pos="4330700" algn="l"/>
              </a:tabLst>
              <a:defRPr/>
            </a:pPr>
            <a:endParaRPr lang="zh-CN" altLang="en-US" sz="7202" dirty="0" smtClean="0">
              <a:solidFill>
                <a:srgbClr val="0000FF"/>
              </a:solidFill>
              <a:latin typeface="微软雅黑"/>
            </a:endParaRPr>
          </a:p>
          <a:p>
            <a:pPr marL="0" marR="0" lvl="0" indent="0" defTabSz="914400" eaLnBrk="1" fontAlgn="auto" latinLnBrk="0" hangingPunct="1">
              <a:lnSpc>
                <a:spcPts val="1000"/>
              </a:lnSpc>
              <a:buClrTx/>
              <a:buSzTx/>
              <a:buNone/>
              <a:tabLst>
                <a:tab pos="4330700" algn="l"/>
              </a:tabLst>
              <a:defRPr/>
            </a:pPr>
            <a:endParaRPr lang="zh-CN" altLang="en-US" sz="7202" dirty="0" smtClean="0">
              <a:solidFill>
                <a:srgbClr val="0000FF"/>
              </a:solidFill>
              <a:latin typeface="微软雅黑"/>
            </a:endParaRPr>
          </a:p>
          <a:p>
            <a:pPr marL="0" marR="0" lvl="0" indent="0" defTabSz="914400" eaLnBrk="1" fontAlgn="auto" latinLnBrk="0" hangingPunct="1">
              <a:lnSpc>
                <a:spcPts val="1000"/>
              </a:lnSpc>
              <a:buClrTx/>
              <a:buSzTx/>
              <a:buNone/>
              <a:tabLst>
                <a:tab pos="4330700" algn="l"/>
              </a:tabLst>
              <a:defRPr/>
            </a:pPr>
            <a:endParaRPr lang="zh-CN" altLang="en-US" sz="7202" dirty="0" smtClean="0">
              <a:solidFill>
                <a:srgbClr val="0000FF"/>
              </a:solidFill>
              <a:latin typeface="微软雅黑"/>
            </a:endParaRPr>
          </a:p>
          <a:p>
            <a:pPr marL="0" marR="0" lvl="0" indent="0" defTabSz="914400" eaLnBrk="1" fontAlgn="auto" latinLnBrk="0" hangingPunct="1">
              <a:lnSpc>
                <a:spcPts val="1000"/>
              </a:lnSpc>
              <a:buClrTx/>
              <a:buSzTx/>
              <a:buNone/>
              <a:tabLst>
                <a:tab pos="4330700" algn="l"/>
              </a:tabLst>
              <a:defRPr/>
            </a:pPr>
            <a:endParaRPr lang="zh-CN" altLang="en-US" sz="7202" dirty="0" smtClean="0">
              <a:solidFill>
                <a:srgbClr val="0000FF"/>
              </a:solidFill>
              <a:latin typeface="微软雅黑"/>
            </a:endParaRPr>
          </a:p>
          <a:p>
            <a:pPr marL="0" marR="0" lvl="0" indent="0" defTabSz="914400" eaLnBrk="1" fontAlgn="auto" latinLnBrk="0" hangingPunct="1">
              <a:lnSpc>
                <a:spcPts val="1000"/>
              </a:lnSpc>
              <a:buClrTx/>
              <a:buSzTx/>
              <a:buNone/>
              <a:tabLst>
                <a:tab pos="4330700" algn="l"/>
              </a:tabLst>
              <a:defRPr/>
            </a:pPr>
            <a:endParaRPr lang="zh-CN" altLang="en-US" sz="7202" dirty="0" smtClean="0">
              <a:solidFill>
                <a:srgbClr val="0000FF"/>
              </a:solidFill>
              <a:latin typeface="微软雅黑"/>
            </a:endParaRPr>
          </a:p>
          <a:p>
            <a:pPr marL="0" marR="0" lvl="0" indent="0" defTabSz="914400" eaLnBrk="1" fontAlgn="auto" latinLnBrk="0" hangingPunct="1">
              <a:lnSpc>
                <a:spcPts val="1000"/>
              </a:lnSpc>
              <a:buClrTx/>
              <a:buSzTx/>
              <a:buNone/>
              <a:tabLst>
                <a:tab pos="4330700" algn="l"/>
              </a:tabLst>
              <a:defRPr/>
            </a:pPr>
            <a:endParaRPr lang="zh-CN" altLang="en-US" sz="7202" dirty="0" smtClean="0">
              <a:solidFill>
                <a:srgbClr val="0000FF"/>
              </a:solidFill>
              <a:latin typeface="微软雅黑"/>
            </a:endParaRPr>
          </a:p>
          <a:p>
            <a:pPr marL="0" marR="0" lvl="0" indent="0" defTabSz="914400" eaLnBrk="1" fontAlgn="auto" latinLnBrk="0" hangingPunct="1">
              <a:lnSpc>
                <a:spcPts val="1000"/>
              </a:lnSpc>
              <a:buClrTx/>
              <a:buSzTx/>
              <a:buNone/>
              <a:tabLst>
                <a:tab pos="4330700" algn="l"/>
              </a:tabLst>
              <a:defRPr/>
            </a:pPr>
            <a:endParaRPr lang="zh-CN" altLang="en-US" sz="7202" dirty="0" smtClean="0">
              <a:solidFill>
                <a:srgbClr val="0000FF"/>
              </a:solidFill>
              <a:latin typeface="微软雅黑"/>
            </a:endParaRPr>
          </a:p>
          <a:p>
            <a:pPr marL="0" marR="0" lvl="0" indent="0" defTabSz="914400" eaLnBrk="1" fontAlgn="auto" latinLnBrk="0" hangingPunct="1">
              <a:lnSpc>
                <a:spcPts val="1000"/>
              </a:lnSpc>
              <a:buClrTx/>
              <a:buSzTx/>
              <a:buNone/>
              <a:tabLst>
                <a:tab pos="4330700" algn="l"/>
              </a:tabLst>
              <a:defRPr/>
            </a:pPr>
            <a:endParaRPr lang="zh-CN" altLang="en-US" sz="7202" dirty="0" smtClean="0">
              <a:solidFill>
                <a:srgbClr val="0000FF"/>
              </a:solidFill>
              <a:latin typeface="微软雅黑"/>
            </a:endParaRPr>
          </a:p>
          <a:p>
            <a:pPr marL="0" marR="0" lvl="0" indent="0" defTabSz="914400" eaLnBrk="1" fontAlgn="auto" latinLnBrk="0" hangingPunct="1">
              <a:lnSpc>
                <a:spcPts val="1000"/>
              </a:lnSpc>
              <a:buClrTx/>
              <a:buSzTx/>
              <a:buNone/>
              <a:tabLst>
                <a:tab pos="4330700" algn="l"/>
              </a:tabLst>
              <a:defRPr/>
            </a:pPr>
            <a:endParaRPr lang="zh-CN" altLang="en-US" sz="7202" dirty="0" smtClean="0">
              <a:solidFill>
                <a:srgbClr val="0000FF"/>
              </a:solidFill>
              <a:latin typeface="微软雅黑"/>
            </a:endParaRPr>
          </a:p>
          <a:p>
            <a:pPr marL="0" marR="0" lvl="0" indent="0" defTabSz="914400" eaLnBrk="1" fontAlgn="auto" latinLnBrk="0" hangingPunct="1">
              <a:lnSpc>
                <a:spcPts val="1000"/>
              </a:lnSpc>
              <a:buClrTx/>
              <a:buSzTx/>
              <a:buNone/>
              <a:tabLst>
                <a:tab pos="4330700" algn="l"/>
              </a:tabLst>
              <a:defRPr/>
            </a:pPr>
            <a:endParaRPr lang="zh-CN" altLang="en-US" sz="7202" dirty="0" smtClean="0">
              <a:solidFill>
                <a:srgbClr val="0000FF"/>
              </a:solidFill>
              <a:latin typeface="微软雅黑"/>
            </a:endParaRPr>
          </a:p>
          <a:p>
            <a:pPr marL="0" marR="0" lvl="0" indent="0" defTabSz="914400" eaLnBrk="1" fontAlgn="auto" latinLnBrk="0" hangingPunct="1">
              <a:lnSpc>
                <a:spcPts val="1000"/>
              </a:lnSpc>
              <a:buClrTx/>
              <a:buSzTx/>
              <a:buNone/>
              <a:tabLst>
                <a:tab pos="4330700" algn="l"/>
              </a:tabLst>
              <a:defRPr/>
            </a:pPr>
            <a:endParaRPr lang="zh-CN" altLang="en-US" sz="7202" dirty="0" smtClean="0">
              <a:solidFill>
                <a:srgbClr val="0000FF"/>
              </a:solidFill>
              <a:latin typeface="微软雅黑"/>
            </a:endParaRPr>
          </a:p>
          <a:p>
            <a:pPr marL="0" marR="0" lvl="0" indent="0" defTabSz="914400" eaLnBrk="1" fontAlgn="auto" latinLnBrk="0" hangingPunct="1">
              <a:lnSpc>
                <a:spcPts val="1000"/>
              </a:lnSpc>
              <a:buClrTx/>
              <a:buSzTx/>
              <a:buNone/>
              <a:tabLst>
                <a:tab pos="4330700" algn="l"/>
              </a:tabLst>
              <a:defRPr/>
            </a:pPr>
            <a:endParaRPr lang="zh-CN" altLang="en-US" sz="7202" dirty="0" smtClean="0">
              <a:solidFill>
                <a:srgbClr val="0000FF"/>
              </a:solidFill>
              <a:latin typeface="微软雅黑"/>
            </a:endParaRPr>
          </a:p>
          <a:p>
            <a:pPr marL="0" marR="0" lvl="0" indent="0" defTabSz="914400" eaLnBrk="1" fontAlgn="auto" latinLnBrk="0" hangingPunct="1">
              <a:lnSpc>
                <a:spcPts val="1000"/>
              </a:lnSpc>
              <a:buClrTx/>
              <a:buSzTx/>
              <a:buNone/>
              <a:tabLst>
                <a:tab pos="4330700" algn="l"/>
              </a:tabLst>
              <a:defRPr/>
            </a:pPr>
            <a:endParaRPr lang="zh-CN" altLang="en-US" sz="7202" dirty="0" smtClean="0">
              <a:solidFill>
                <a:srgbClr val="0000FF"/>
              </a:solidFill>
              <a:latin typeface="微软雅黑"/>
            </a:endParaRPr>
          </a:p>
          <a:p>
            <a:pPr marL="0" marR="0" lvl="0" indent="0" defTabSz="914400" eaLnBrk="1" fontAlgn="auto" latinLnBrk="0" hangingPunct="1">
              <a:lnSpc>
                <a:spcPts val="1000"/>
              </a:lnSpc>
              <a:buClrTx/>
              <a:buSzTx/>
              <a:buNone/>
              <a:tabLst>
                <a:tab pos="4330700" algn="l"/>
              </a:tabLst>
              <a:defRPr/>
            </a:pPr>
            <a:endParaRPr lang="zh-CN" altLang="en-US" sz="7202" dirty="0" smtClean="0">
              <a:solidFill>
                <a:srgbClr val="0000FF"/>
              </a:solidFill>
              <a:latin typeface="微软雅黑"/>
            </a:endParaRPr>
          </a:p>
          <a:p>
            <a:pPr marL="0" marR="0" lvl="0" indent="0" defTabSz="914400" eaLnBrk="1" fontAlgn="auto" latinLnBrk="0" hangingPunct="1">
              <a:lnSpc>
                <a:spcPts val="1000"/>
              </a:lnSpc>
              <a:buClrTx/>
              <a:buSzTx/>
              <a:buNone/>
              <a:tabLst>
                <a:tab pos="4330700" algn="l"/>
              </a:tabLst>
              <a:defRPr/>
            </a:pPr>
            <a:endParaRPr lang="zh-CN" altLang="en-US" sz="7202" dirty="0" smtClean="0">
              <a:solidFill>
                <a:srgbClr val="0000FF"/>
              </a:solidFill>
              <a:latin typeface="微软雅黑"/>
            </a:endParaRPr>
          </a:p>
          <a:p>
            <a:pPr marL="0" marR="0" lvl="0" indent="0" defTabSz="914400" eaLnBrk="1" fontAlgn="auto" latinLnBrk="0" hangingPunct="1">
              <a:lnSpc>
                <a:spcPts val="1000"/>
              </a:lnSpc>
              <a:buClrTx/>
              <a:buSzTx/>
              <a:buNone/>
              <a:tabLst>
                <a:tab pos="4330700" algn="l"/>
              </a:tabLst>
              <a:defRPr/>
            </a:pPr>
            <a:endParaRPr lang="zh-CN" altLang="en-US" sz="7202" dirty="0" smtClean="0">
              <a:solidFill>
                <a:srgbClr val="0000FF"/>
              </a:solidFill>
              <a:latin typeface="微软雅黑"/>
            </a:endParaRPr>
          </a:p>
          <a:p>
            <a:pPr marL="0" marR="0" lvl="0" indent="0" defTabSz="914400" eaLnBrk="1" fontAlgn="auto" latinLnBrk="0" hangingPunct="1">
              <a:lnSpc>
                <a:spcPts val="1000"/>
              </a:lnSpc>
              <a:buClrTx/>
              <a:buSzTx/>
              <a:buNone/>
              <a:tabLst>
                <a:tab pos="4330700" algn="l"/>
              </a:tabLst>
              <a:defRPr/>
            </a:pPr>
            <a:endParaRPr lang="zh-CN" altLang="en-US" sz="7202" dirty="0" smtClean="0">
              <a:solidFill>
                <a:srgbClr val="0000FF"/>
              </a:solidFill>
              <a:latin typeface="微软雅黑"/>
            </a:endParaRPr>
          </a:p>
          <a:p>
            <a:pPr marL="0" marR="0" lvl="0" indent="0" defTabSz="914400" eaLnBrk="1" fontAlgn="auto" latinLnBrk="0" hangingPunct="1">
              <a:lnSpc>
                <a:spcPts val="2962"/>
              </a:lnSpc>
              <a:buClrTx/>
              <a:buSzTx/>
              <a:buNone/>
              <a:tabLst>
                <a:tab pos="4330700" algn="l"/>
              </a:tabLst>
              <a:defRPr/>
            </a:pPr>
            <a:r>
              <a:rPr lang="zh-CN" altLang="en-US" sz="7202" dirty="0" smtClean="0">
                <a:solidFill>
                  <a:srgbClr val="0000FF"/>
                </a:solidFill>
                <a:latin typeface="微软雅黑"/>
              </a:rPr>
              <a:t>	</a:t>
            </a:r>
            <a:endParaRPr lang="zh-CN" altLang="en-US" sz="2400" dirty="0">
              <a:solidFill>
                <a:srgbClr val="000000"/>
              </a:solidFill>
              <a:latin typeface="微软雅黑"/>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name="myslide6">
    <p:spTree>
      <p:nvGrpSpPr>
        <p:cNvPr id="1" name=""/>
        <p:cNvGrpSpPr/>
        <p:nvPr/>
      </p:nvGrpSpPr>
      <p:grpSpPr>
        <a:xfrm>
          <a:off x="0" y="0"/>
          <a:ext cx="0" cy="0"/>
          <a:chOff x="0" y="0"/>
          <a:chExt cx="0" cy="0"/>
        </a:xfrm>
      </p:grpSpPr>
      <p:pic>
        <p:nvPicPr>
          <p:cNvPr id="2" name="图片 1" descr="ws_5C45.tmp"/>
          <p:cNvPicPr>
            <a:picLocks/>
          </p:cNvPicPr>
          <p:nvPr/>
        </p:nvPicPr>
        <p:blipFill>
          <a:blip r:embed="rId2" cstate="print"/>
          <a:stretch>
            <a:fillRect/>
          </a:stretch>
        </p:blipFill>
        <p:spPr>
          <a:xfrm>
            <a:off x="-36512" y="27384"/>
            <a:ext cx="9144000" cy="6858000"/>
          </a:xfrm>
          <a:prstGeom prst="rect">
            <a:avLst/>
          </a:prstGeom>
        </p:spPr>
      </p:pic>
      <p:pic>
        <p:nvPicPr>
          <p:cNvPr id="3" name="图片 2" descr="ws_5C46.tmp"/>
          <p:cNvPicPr>
            <a:picLocks/>
          </p:cNvPicPr>
          <p:nvPr/>
        </p:nvPicPr>
        <p:blipFill>
          <a:blip r:embed="rId3" cstate="print"/>
          <a:stretch>
            <a:fillRect/>
          </a:stretch>
        </p:blipFill>
        <p:spPr>
          <a:xfrm>
            <a:off x="965200" y="1905000"/>
            <a:ext cx="3213100" cy="2984500"/>
          </a:xfrm>
          <a:prstGeom prst="rect">
            <a:avLst/>
          </a:prstGeom>
        </p:spPr>
      </p:pic>
      <p:sp>
        <p:nvSpPr>
          <p:cNvPr id="26" name="TextBox 25"/>
          <p:cNvSpPr txBox="1"/>
          <p:nvPr/>
        </p:nvSpPr>
        <p:spPr>
          <a:xfrm>
            <a:off x="91439" y="321726"/>
            <a:ext cx="3231654" cy="347339"/>
          </a:xfrm>
          <a:prstGeom prst="rect">
            <a:avLst/>
          </a:prstGeom>
          <a:noFill/>
        </p:spPr>
        <p:txBody>
          <a:bodyPr vert="horz" wrap="none" lIns="0" tIns="0" rIns="0" bIns="0" rtlCol="0">
            <a:spAutoFit/>
          </a:bodyPr>
          <a:lstStyle/>
          <a:p>
            <a:pPr>
              <a:lnSpc>
                <a:spcPts val="2687"/>
              </a:lnSpc>
            </a:pPr>
            <a:r>
              <a:rPr lang="zh-CN" altLang="en-US" sz="2796" smtClean="0">
                <a:solidFill>
                  <a:srgbClr val="000000"/>
                </a:solidFill>
                <a:latin typeface="微软雅黑"/>
              </a:rPr>
              <a:t>“文献筛选”的故事</a:t>
            </a:r>
            <a:endParaRPr lang="zh-CN" altLang="en-US" sz="2796">
              <a:solidFill>
                <a:srgbClr val="000000"/>
              </a:solidFill>
              <a:latin typeface="微软雅黑"/>
            </a:endParaRPr>
          </a:p>
        </p:txBody>
      </p:sp>
      <p:sp>
        <p:nvSpPr>
          <p:cNvPr id="27" name="TextBox 26"/>
          <p:cNvSpPr txBox="1"/>
          <p:nvPr/>
        </p:nvSpPr>
        <p:spPr>
          <a:xfrm>
            <a:off x="306933" y="1234439"/>
            <a:ext cx="7557775" cy="354200"/>
          </a:xfrm>
          <a:prstGeom prst="rect">
            <a:avLst/>
          </a:prstGeom>
          <a:noFill/>
        </p:spPr>
        <p:txBody>
          <a:bodyPr vert="horz" wrap="none" lIns="0" tIns="0" rIns="0" bIns="0" rtlCol="0">
            <a:spAutoFit/>
          </a:bodyPr>
          <a:lstStyle/>
          <a:p>
            <a:pPr>
              <a:lnSpc>
                <a:spcPts val="2909"/>
              </a:lnSpc>
            </a:pPr>
            <a:r>
              <a:rPr lang="zh-CN" altLang="en-US" sz="2400" smtClean="0">
                <a:solidFill>
                  <a:srgbClr val="000000"/>
                </a:solidFill>
                <a:latin typeface="微软雅黑"/>
              </a:rPr>
              <a:t>为了降低昂贵的成本</a:t>
            </a:r>
            <a:r>
              <a:rPr lang="en-US" altLang="zh-CN" sz="2400" smtClean="0">
                <a:solidFill>
                  <a:srgbClr val="000000"/>
                </a:solidFill>
                <a:latin typeface="Times New Roman"/>
              </a:rPr>
              <a:t>, Tufts</a:t>
            </a:r>
            <a:r>
              <a:rPr lang="zh-CN" altLang="en-US" sz="2400" smtClean="0">
                <a:solidFill>
                  <a:srgbClr val="000000"/>
                </a:solidFill>
                <a:latin typeface="微软雅黑"/>
              </a:rPr>
              <a:t>医学中心引入了</a:t>
            </a:r>
            <a:r>
              <a:rPr lang="zh-CN" altLang="en-US" sz="2400" smtClean="0">
                <a:solidFill>
                  <a:srgbClr val="0000FF"/>
                </a:solidFill>
                <a:latin typeface="微软雅黑"/>
              </a:rPr>
              <a:t>机器学习</a:t>
            </a:r>
            <a:r>
              <a:rPr lang="zh-CN" altLang="en-US" sz="2400" smtClean="0">
                <a:solidFill>
                  <a:srgbClr val="000000"/>
                </a:solidFill>
                <a:latin typeface="微软雅黑"/>
              </a:rPr>
              <a:t>技术</a:t>
            </a:r>
            <a:endParaRPr lang="zh-CN" altLang="en-US" sz="2400">
              <a:solidFill>
                <a:srgbClr val="000000"/>
              </a:solidFill>
              <a:latin typeface="微软雅黑"/>
            </a:endParaRPr>
          </a:p>
        </p:txBody>
      </p:sp>
      <p:sp>
        <p:nvSpPr>
          <p:cNvPr id="28" name="TextBox 27"/>
          <p:cNvSpPr txBox="1"/>
          <p:nvPr/>
        </p:nvSpPr>
        <p:spPr>
          <a:xfrm>
            <a:off x="4268089" y="2081621"/>
            <a:ext cx="2821285" cy="245580"/>
          </a:xfrm>
          <a:prstGeom prst="rect">
            <a:avLst/>
          </a:prstGeom>
          <a:noFill/>
        </p:spPr>
        <p:txBody>
          <a:bodyPr vert="horz" wrap="none" lIns="0" tIns="0" rIns="0" bIns="0" rtlCol="0">
            <a:spAutoFit/>
          </a:bodyPr>
          <a:lstStyle/>
          <a:p>
            <a:pPr>
              <a:lnSpc>
                <a:spcPts val="1926"/>
              </a:lnSpc>
            </a:pPr>
            <a:r>
              <a:rPr lang="zh-CN" altLang="en-US" sz="2004" smtClean="0">
                <a:solidFill>
                  <a:srgbClr val="000000"/>
                </a:solidFill>
                <a:latin typeface="微软雅黑"/>
              </a:rPr>
              <a:t>邀请专家阅读少量摘要，</a:t>
            </a:r>
            <a:endParaRPr lang="zh-CN" altLang="en-US" sz="2004">
              <a:solidFill>
                <a:srgbClr val="000000"/>
              </a:solidFill>
              <a:latin typeface="微软雅黑"/>
            </a:endParaRPr>
          </a:p>
        </p:txBody>
      </p:sp>
      <p:sp>
        <p:nvSpPr>
          <p:cNvPr id="29" name="TextBox 28"/>
          <p:cNvSpPr txBox="1"/>
          <p:nvPr/>
        </p:nvSpPr>
        <p:spPr>
          <a:xfrm>
            <a:off x="4268089" y="2386675"/>
            <a:ext cx="3135474" cy="245580"/>
          </a:xfrm>
          <a:prstGeom prst="rect">
            <a:avLst/>
          </a:prstGeom>
          <a:noFill/>
        </p:spPr>
        <p:txBody>
          <a:bodyPr vert="horz" wrap="none" lIns="0" tIns="0" rIns="0" bIns="0" rtlCol="0">
            <a:spAutoFit/>
          </a:bodyPr>
          <a:lstStyle/>
          <a:p>
            <a:pPr>
              <a:lnSpc>
                <a:spcPts val="1926"/>
              </a:lnSpc>
            </a:pPr>
            <a:r>
              <a:rPr lang="zh-CN" altLang="en-US" sz="2004" smtClean="0">
                <a:solidFill>
                  <a:srgbClr val="000000"/>
                </a:solidFill>
                <a:latin typeface="微软雅黑"/>
              </a:rPr>
              <a:t>标记为“有关”或 “无关”</a:t>
            </a:r>
            <a:endParaRPr lang="zh-CN" altLang="en-US" sz="2004">
              <a:solidFill>
                <a:srgbClr val="000000"/>
              </a:solidFill>
              <a:latin typeface="微软雅黑"/>
            </a:endParaRPr>
          </a:p>
        </p:txBody>
      </p:sp>
      <p:sp>
        <p:nvSpPr>
          <p:cNvPr id="30" name="TextBox 29"/>
          <p:cNvSpPr txBox="1"/>
          <p:nvPr/>
        </p:nvSpPr>
        <p:spPr>
          <a:xfrm>
            <a:off x="5609844" y="3807840"/>
            <a:ext cx="1231106" cy="296491"/>
          </a:xfrm>
          <a:prstGeom prst="rect">
            <a:avLst/>
          </a:prstGeom>
          <a:noFill/>
        </p:spPr>
        <p:txBody>
          <a:bodyPr vert="horz" wrap="none" lIns="0" tIns="0" rIns="0" bIns="0" rtlCol="0">
            <a:spAutoFit/>
          </a:bodyPr>
          <a:lstStyle/>
          <a:p>
            <a:pPr>
              <a:lnSpc>
                <a:spcPts val="2306"/>
              </a:lnSpc>
            </a:pPr>
            <a:r>
              <a:rPr lang="zh-CN" altLang="en-US" sz="2400" smtClean="0">
                <a:solidFill>
                  <a:srgbClr val="000000"/>
                </a:solidFill>
                <a:latin typeface="微软雅黑"/>
              </a:rPr>
              <a:t>分类模型</a:t>
            </a:r>
            <a:endParaRPr lang="zh-CN" altLang="en-US" sz="2400">
              <a:solidFill>
                <a:srgbClr val="000000"/>
              </a:solidFill>
              <a:latin typeface="微软雅黑"/>
            </a:endParaRPr>
          </a:p>
        </p:txBody>
      </p:sp>
      <p:sp>
        <p:nvSpPr>
          <p:cNvPr id="31" name="TextBox 30"/>
          <p:cNvSpPr txBox="1"/>
          <p:nvPr/>
        </p:nvSpPr>
        <p:spPr>
          <a:xfrm>
            <a:off x="3637153" y="3132454"/>
            <a:ext cx="1615827" cy="219932"/>
          </a:xfrm>
          <a:prstGeom prst="rect">
            <a:avLst/>
          </a:prstGeom>
          <a:noFill/>
        </p:spPr>
        <p:txBody>
          <a:bodyPr vert="horz" wrap="none" lIns="0" tIns="0" rIns="0" bIns="0" rtlCol="0">
            <a:spAutoFit/>
          </a:bodyPr>
          <a:lstStyle/>
          <a:p>
            <a:pPr>
              <a:lnSpc>
                <a:spcPts val="1730"/>
              </a:lnSpc>
            </a:pPr>
            <a:r>
              <a:rPr lang="zh-CN" altLang="en-US" smtClean="0">
                <a:solidFill>
                  <a:srgbClr val="000000"/>
                </a:solidFill>
                <a:latin typeface="微软雅黑"/>
              </a:rPr>
              <a:t>对是否“有关”</a:t>
            </a:r>
            <a:endParaRPr lang="zh-CN" altLang="en-US">
              <a:solidFill>
                <a:srgbClr val="000000"/>
              </a:solidFill>
              <a:latin typeface="微软雅黑"/>
            </a:endParaRPr>
          </a:p>
        </p:txBody>
      </p:sp>
      <p:sp>
        <p:nvSpPr>
          <p:cNvPr id="32" name="TextBox 31"/>
          <p:cNvSpPr txBox="1"/>
          <p:nvPr/>
        </p:nvSpPr>
        <p:spPr>
          <a:xfrm>
            <a:off x="3980053" y="3406775"/>
            <a:ext cx="923330" cy="219932"/>
          </a:xfrm>
          <a:prstGeom prst="rect">
            <a:avLst/>
          </a:prstGeom>
          <a:noFill/>
        </p:spPr>
        <p:txBody>
          <a:bodyPr vert="horz" wrap="none" lIns="0" tIns="0" rIns="0" bIns="0" rtlCol="0">
            <a:spAutoFit/>
          </a:bodyPr>
          <a:lstStyle/>
          <a:p>
            <a:pPr>
              <a:lnSpc>
                <a:spcPts val="1730"/>
              </a:lnSpc>
            </a:pPr>
            <a:r>
              <a:rPr lang="zh-CN" altLang="en-US" smtClean="0">
                <a:solidFill>
                  <a:srgbClr val="000000"/>
                </a:solidFill>
                <a:latin typeface="微软雅黑"/>
              </a:rPr>
              <a:t>进行预测</a:t>
            </a:r>
            <a:endParaRPr lang="zh-CN" altLang="en-US">
              <a:solidFill>
                <a:srgbClr val="000000"/>
              </a:solidFill>
              <a:latin typeface="微软雅黑"/>
            </a:endParaRPr>
          </a:p>
        </p:txBody>
      </p:sp>
      <p:sp>
        <p:nvSpPr>
          <p:cNvPr id="33" name="TextBox 32"/>
          <p:cNvSpPr txBox="1"/>
          <p:nvPr/>
        </p:nvSpPr>
        <p:spPr>
          <a:xfrm>
            <a:off x="342290" y="5048506"/>
            <a:ext cx="7970131" cy="1166986"/>
          </a:xfrm>
          <a:prstGeom prst="rect">
            <a:avLst/>
          </a:prstGeom>
          <a:noFill/>
        </p:spPr>
        <p:txBody>
          <a:bodyPr vert="horz" wrap="none" lIns="0" tIns="0" rIns="0" bIns="0" rtlCol="0">
            <a:spAutoFit/>
          </a:bodyPr>
          <a:lstStyle/>
          <a:p>
            <a:pPr>
              <a:lnSpc>
                <a:spcPts val="2662"/>
              </a:lnSpc>
            </a:pPr>
            <a:r>
              <a:rPr lang="zh-CN" altLang="en-US" sz="2196" dirty="0" smtClean="0">
                <a:solidFill>
                  <a:srgbClr val="000000"/>
                </a:solidFill>
                <a:latin typeface="微软雅黑"/>
              </a:rPr>
              <a:t>人类专家只需阅读 </a:t>
            </a:r>
            <a:r>
              <a:rPr lang="en-US" altLang="zh-CN" sz="2196" b="1" dirty="0" smtClean="0">
                <a:solidFill>
                  <a:srgbClr val="FF0000"/>
                </a:solidFill>
                <a:latin typeface="Times New Roman"/>
              </a:rPr>
              <a:t>50 </a:t>
            </a:r>
            <a:r>
              <a:rPr lang="zh-CN" altLang="en-US" sz="2196" dirty="0" smtClean="0">
                <a:solidFill>
                  <a:srgbClr val="000000"/>
                </a:solidFill>
                <a:latin typeface="微软雅黑"/>
              </a:rPr>
              <a:t>篇摘要，系统的自动筛选精度就达到 </a:t>
            </a:r>
            <a:r>
              <a:rPr lang="en-US" altLang="zh-CN" sz="2196" b="1" dirty="0" smtClean="0">
                <a:solidFill>
                  <a:srgbClr val="000000"/>
                </a:solidFill>
                <a:latin typeface="Times New Roman"/>
              </a:rPr>
              <a:t>93%</a:t>
            </a:r>
          </a:p>
          <a:p>
            <a:pPr>
              <a:lnSpc>
                <a:spcPts val="3204"/>
              </a:lnSpc>
            </a:pPr>
            <a:r>
              <a:rPr lang="zh-CN" altLang="en-US" sz="2196" dirty="0" smtClean="0">
                <a:solidFill>
                  <a:srgbClr val="000000"/>
                </a:solidFill>
                <a:latin typeface="微软雅黑"/>
              </a:rPr>
              <a:t>人类专家阅读 </a:t>
            </a:r>
            <a:r>
              <a:rPr lang="en-US" altLang="zh-CN" sz="2196" b="1" dirty="0" smtClean="0">
                <a:solidFill>
                  <a:srgbClr val="FF0000"/>
                </a:solidFill>
                <a:latin typeface="Times New Roman"/>
              </a:rPr>
              <a:t>1,000 </a:t>
            </a:r>
            <a:r>
              <a:rPr lang="zh-CN" altLang="en-US" sz="2196" dirty="0" smtClean="0">
                <a:solidFill>
                  <a:srgbClr val="000000"/>
                </a:solidFill>
                <a:latin typeface="微软雅黑"/>
              </a:rPr>
              <a:t>篇摘要，则系统的自动筛选敏感度达到 </a:t>
            </a:r>
            <a:r>
              <a:rPr lang="en-US" altLang="zh-CN" sz="2196" b="1" dirty="0" smtClean="0">
                <a:solidFill>
                  <a:srgbClr val="000000"/>
                </a:solidFill>
                <a:latin typeface="Times New Roman"/>
              </a:rPr>
              <a:t>95%</a:t>
            </a:r>
          </a:p>
          <a:p>
            <a:pPr>
              <a:lnSpc>
                <a:spcPts val="3192"/>
              </a:lnSpc>
            </a:pPr>
            <a:r>
              <a:rPr lang="en-US" altLang="zh-CN" sz="2198" dirty="0" smtClean="0">
                <a:solidFill>
                  <a:srgbClr val="0000FF"/>
                </a:solidFill>
                <a:latin typeface="Times New Roman"/>
              </a:rPr>
              <a:t>(</a:t>
            </a:r>
            <a:r>
              <a:rPr lang="zh-CN" altLang="en-US" sz="2198" dirty="0" smtClean="0">
                <a:solidFill>
                  <a:srgbClr val="0000FF"/>
                </a:solidFill>
                <a:latin typeface="微软雅黑"/>
              </a:rPr>
              <a:t>人类专家以前需阅读 </a:t>
            </a:r>
            <a:r>
              <a:rPr lang="en-US" altLang="zh-CN" sz="2198" b="1" dirty="0" smtClean="0">
                <a:solidFill>
                  <a:srgbClr val="0000FF"/>
                </a:solidFill>
                <a:latin typeface="Times New Roman"/>
              </a:rPr>
              <a:t>33,000 </a:t>
            </a:r>
            <a:r>
              <a:rPr lang="zh-CN" altLang="en-US" sz="2198" dirty="0" smtClean="0">
                <a:solidFill>
                  <a:srgbClr val="0000FF"/>
                </a:solidFill>
                <a:latin typeface="微软雅黑"/>
              </a:rPr>
              <a:t>篇摘要才能获得此效果</a:t>
            </a:r>
            <a:r>
              <a:rPr lang="en-US" altLang="zh-CN" sz="2198" dirty="0" smtClean="0">
                <a:solidFill>
                  <a:srgbClr val="0000FF"/>
                </a:solidFill>
                <a:latin typeface="Times New Roman"/>
              </a:rPr>
              <a:t>)</a:t>
            </a:r>
            <a:endParaRPr lang="zh-CN" altLang="en-US" sz="2198" dirty="0">
              <a:solidFill>
                <a:srgbClr val="0000FF"/>
              </a:solidFill>
              <a:latin typeface="Times New Roman"/>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name="myslide7">
    <p:spTree>
      <p:nvGrpSpPr>
        <p:cNvPr id="1" name=""/>
        <p:cNvGrpSpPr/>
        <p:nvPr/>
      </p:nvGrpSpPr>
      <p:grpSpPr>
        <a:xfrm>
          <a:off x="0" y="0"/>
          <a:ext cx="0" cy="0"/>
          <a:chOff x="0" y="0"/>
          <a:chExt cx="0" cy="0"/>
        </a:xfrm>
      </p:grpSpPr>
      <p:pic>
        <p:nvPicPr>
          <p:cNvPr id="2" name="图片 1" descr="ws_602E.tmp"/>
          <p:cNvPicPr>
            <a:picLocks/>
          </p:cNvPicPr>
          <p:nvPr/>
        </p:nvPicPr>
        <p:blipFill>
          <a:blip r:embed="rId2" cstate="print"/>
          <a:stretch>
            <a:fillRect/>
          </a:stretch>
        </p:blipFill>
        <p:spPr>
          <a:xfrm>
            <a:off x="-36512" y="-27384"/>
            <a:ext cx="9144000" cy="6858000"/>
          </a:xfrm>
          <a:prstGeom prst="rect">
            <a:avLst/>
          </a:prstGeom>
        </p:spPr>
      </p:pic>
      <p:pic>
        <p:nvPicPr>
          <p:cNvPr id="3" name="图片 2" descr="ws_603F.tmp"/>
          <p:cNvPicPr>
            <a:picLocks/>
          </p:cNvPicPr>
          <p:nvPr/>
        </p:nvPicPr>
        <p:blipFill>
          <a:blip r:embed="rId3" cstate="print"/>
          <a:stretch>
            <a:fillRect/>
          </a:stretch>
        </p:blipFill>
        <p:spPr>
          <a:xfrm>
            <a:off x="3098800" y="2654300"/>
            <a:ext cx="152400" cy="495300"/>
          </a:xfrm>
          <a:prstGeom prst="rect">
            <a:avLst/>
          </a:prstGeom>
        </p:spPr>
      </p:pic>
      <p:pic>
        <p:nvPicPr>
          <p:cNvPr id="4" name="图片 3" descr="ws_6040.tmp"/>
          <p:cNvPicPr>
            <a:picLocks/>
          </p:cNvPicPr>
          <p:nvPr/>
        </p:nvPicPr>
        <p:blipFill>
          <a:blip r:embed="rId4" cstate="print"/>
          <a:stretch>
            <a:fillRect/>
          </a:stretch>
        </p:blipFill>
        <p:spPr>
          <a:xfrm>
            <a:off x="5334000" y="3022600"/>
            <a:ext cx="977900" cy="1181100"/>
          </a:xfrm>
          <a:prstGeom prst="rect">
            <a:avLst/>
          </a:prstGeom>
        </p:spPr>
      </p:pic>
      <p:pic>
        <p:nvPicPr>
          <p:cNvPr id="5" name="图片 4" descr="ws_6050.tmp"/>
          <p:cNvPicPr>
            <a:picLocks/>
          </p:cNvPicPr>
          <p:nvPr/>
        </p:nvPicPr>
        <p:blipFill>
          <a:blip r:embed="rId5" cstate="print"/>
          <a:stretch>
            <a:fillRect/>
          </a:stretch>
        </p:blipFill>
        <p:spPr>
          <a:xfrm>
            <a:off x="6350000" y="3009900"/>
            <a:ext cx="825500" cy="1117600"/>
          </a:xfrm>
          <a:prstGeom prst="rect">
            <a:avLst/>
          </a:prstGeom>
        </p:spPr>
      </p:pic>
      <p:pic>
        <p:nvPicPr>
          <p:cNvPr id="6" name="图片 5" descr="ws_6051.tmp"/>
          <p:cNvPicPr>
            <a:picLocks/>
          </p:cNvPicPr>
          <p:nvPr/>
        </p:nvPicPr>
        <p:blipFill>
          <a:blip r:embed="rId6" cstate="print"/>
          <a:stretch>
            <a:fillRect/>
          </a:stretch>
        </p:blipFill>
        <p:spPr>
          <a:xfrm>
            <a:off x="6121400" y="5029200"/>
            <a:ext cx="647700" cy="254000"/>
          </a:xfrm>
          <a:prstGeom prst="rect">
            <a:avLst/>
          </a:prstGeom>
        </p:spPr>
      </p:pic>
      <p:graphicFrame>
        <p:nvGraphicFramePr>
          <p:cNvPr id="8" name="表格 7"/>
          <p:cNvGraphicFramePr>
            <a:graphicFrameLocks noGrp="1"/>
          </p:cNvGraphicFramePr>
          <p:nvPr/>
        </p:nvGraphicFramePr>
        <p:xfrm>
          <a:off x="326211" y="3106106"/>
          <a:ext cx="3294732" cy="1214234"/>
        </p:xfrm>
        <a:graphic>
          <a:graphicData uri="http://schemas.openxmlformats.org/drawingml/2006/table">
            <a:tbl>
              <a:tblPr firstRow="1" bandRow="1">
                <a:tableStyleId>{B301B821-A1FF-4177-AEE7-76D212191A09}</a:tableStyleId>
              </a:tblPr>
              <a:tblGrid>
                <a:gridCol w="700846"/>
                <a:gridCol w="907483"/>
                <a:gridCol w="838517"/>
                <a:gridCol w="847886"/>
              </a:tblGrid>
              <a:tr h="244849">
                <a:tc>
                  <a:txBody>
                    <a:bodyPr/>
                    <a:lstStyle/>
                    <a:p>
                      <a:pPr>
                        <a:lnSpc>
                          <a:spcPts val="1482"/>
                        </a:lnSpc>
                        <a:spcBef>
                          <a:spcPts val="0"/>
                        </a:spcBef>
                        <a:spcAft>
                          <a:spcPts val="0"/>
                        </a:spcAft>
                      </a:pPr>
                      <a:r>
                        <a:rPr lang="zh-CN" altLang="en-US" sz="1542" b="0" i="0" smtClean="0">
                          <a:solidFill>
                            <a:srgbClr val="000000"/>
                          </a:solidFill>
                          <a:latin typeface="微软雅黑"/>
                        </a:rPr>
                        <a:t>色泽</a:t>
                      </a:r>
                      <a:endParaRPr lang="zh-CN" altLang="en-US" sz="1542" b="0" i="0">
                        <a:solidFill>
                          <a:srgbClr val="000000"/>
                        </a:solidFill>
                        <a:latin typeface="微软雅黑"/>
                      </a:endParaRPr>
                    </a:p>
                  </a:txBody>
                  <a:tcPr marL="0" marR="0" marT="0" marB="0">
                    <a:lnR w="12700" cap="flat" cmpd="sng" algn="ctr">
                      <a:solidFill>
                        <a:srgbClr val="000000"/>
                      </a:solidFill>
                      <a:prstDash val="solid"/>
                      <a:round/>
                      <a:headEnd type="none" w="med" len="med"/>
                      <a:tailEnd type="none" w="med" len="med"/>
                    </a:lnR>
                    <a:solidFill>
                      <a:srgbClr val="00CCFF"/>
                    </a:solidFill>
                  </a:tcPr>
                </a:tc>
                <a:tc>
                  <a:txBody>
                    <a:bodyPr/>
                    <a:lstStyle/>
                    <a:p>
                      <a:pPr>
                        <a:lnSpc>
                          <a:spcPts val="1482"/>
                        </a:lnSpc>
                        <a:spcBef>
                          <a:spcPts val="0"/>
                        </a:spcBef>
                        <a:spcAft>
                          <a:spcPts val="0"/>
                        </a:spcAft>
                      </a:pPr>
                      <a:r>
                        <a:rPr lang="zh-CN" altLang="en-US" sz="1542" b="0" i="0" smtClean="0">
                          <a:solidFill>
                            <a:srgbClr val="000000"/>
                          </a:solidFill>
                          <a:latin typeface="微软雅黑"/>
                        </a:rPr>
                        <a:t>根蒂</a:t>
                      </a:r>
                      <a:endParaRPr lang="zh-CN" altLang="en-US" sz="1542" b="0" i="0">
                        <a:solidFill>
                          <a:srgbClr val="000000"/>
                        </a:solidFill>
                        <a:latin typeface="微软雅黑"/>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solidFill>
                      <a:srgbClr val="00CCFF"/>
                    </a:solidFill>
                  </a:tcPr>
                </a:tc>
                <a:tc>
                  <a:txBody>
                    <a:bodyPr/>
                    <a:lstStyle/>
                    <a:p>
                      <a:pPr>
                        <a:lnSpc>
                          <a:spcPts val="1482"/>
                        </a:lnSpc>
                        <a:spcBef>
                          <a:spcPts val="0"/>
                        </a:spcBef>
                        <a:spcAft>
                          <a:spcPts val="0"/>
                        </a:spcAft>
                      </a:pPr>
                      <a:r>
                        <a:rPr lang="zh-CN" altLang="en-US" sz="1542" b="0" i="0" smtClean="0">
                          <a:solidFill>
                            <a:srgbClr val="000000"/>
                          </a:solidFill>
                          <a:latin typeface="微软雅黑"/>
                        </a:rPr>
                        <a:t>敲声</a:t>
                      </a:r>
                      <a:endParaRPr lang="zh-CN" altLang="en-US" sz="1542" b="0" i="0">
                        <a:solidFill>
                          <a:srgbClr val="000000"/>
                        </a:solidFill>
                        <a:latin typeface="微软雅黑"/>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solidFill>
                      <a:srgbClr val="00CCFF"/>
                    </a:solidFill>
                  </a:tcPr>
                </a:tc>
                <a:tc>
                  <a:txBody>
                    <a:bodyPr/>
                    <a:lstStyle/>
                    <a:p>
                      <a:pPr>
                        <a:lnSpc>
                          <a:spcPts val="1482"/>
                        </a:lnSpc>
                        <a:spcBef>
                          <a:spcPts val="0"/>
                        </a:spcBef>
                        <a:spcAft>
                          <a:spcPts val="0"/>
                        </a:spcAft>
                      </a:pPr>
                      <a:r>
                        <a:rPr lang="zh-CN" altLang="en-US" sz="1542" b="0" i="0" smtClean="0">
                          <a:solidFill>
                            <a:srgbClr val="000000"/>
                          </a:solidFill>
                          <a:latin typeface="微软雅黑"/>
                        </a:rPr>
                        <a:t>好瓜</a:t>
                      </a:r>
                      <a:endParaRPr lang="zh-CN" altLang="en-US" sz="1542" b="0" i="0">
                        <a:solidFill>
                          <a:srgbClr val="000000"/>
                        </a:solidFill>
                        <a:latin typeface="微软雅黑"/>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solidFill>
                      <a:srgbClr val="00CCFF"/>
                    </a:solidFill>
                  </a:tcPr>
                </a:tc>
              </a:tr>
              <a:tr h="244849">
                <a:tc>
                  <a:txBody>
                    <a:bodyPr/>
                    <a:lstStyle/>
                    <a:p>
                      <a:pPr>
                        <a:lnSpc>
                          <a:spcPts val="1482"/>
                        </a:lnSpc>
                        <a:spcBef>
                          <a:spcPts val="0"/>
                        </a:spcBef>
                        <a:spcAft>
                          <a:spcPts val="0"/>
                        </a:spcAft>
                      </a:pPr>
                      <a:r>
                        <a:rPr lang="zh-CN" altLang="en-US" sz="1542" b="0" i="0" smtClean="0">
                          <a:solidFill>
                            <a:srgbClr val="000000"/>
                          </a:solidFill>
                          <a:latin typeface="微软雅黑"/>
                        </a:rPr>
                        <a:t>青绿</a:t>
                      </a:r>
                      <a:endParaRPr lang="zh-CN" altLang="en-US" sz="1542" b="0" i="0">
                        <a:solidFill>
                          <a:srgbClr val="000000"/>
                        </a:solidFill>
                        <a:latin typeface="微软雅黑"/>
                      </a:endParaRPr>
                    </a:p>
                  </a:txBody>
                  <a:tcPr marL="0" marR="0" marT="0" marB="0">
                    <a:lnR w="0" cap="flat" cmpd="sng" algn="ctr">
                      <a:solidFill>
                        <a:srgbClr val="000000"/>
                      </a:solidFill>
                      <a:prstDash val="solid"/>
                      <a:round/>
                      <a:headEnd type="none" w="med" len="med"/>
                      <a:tailEnd type="none" w="med" len="med"/>
                    </a:lnR>
                    <a:solidFill>
                      <a:srgbClr val="FFFFFF"/>
                    </a:solidFill>
                  </a:tcPr>
                </a:tc>
                <a:tc>
                  <a:txBody>
                    <a:bodyPr/>
                    <a:lstStyle/>
                    <a:p>
                      <a:pPr>
                        <a:lnSpc>
                          <a:spcPts val="1482"/>
                        </a:lnSpc>
                        <a:spcBef>
                          <a:spcPts val="0"/>
                        </a:spcBef>
                        <a:spcAft>
                          <a:spcPts val="0"/>
                        </a:spcAft>
                      </a:pPr>
                      <a:r>
                        <a:rPr lang="zh-CN" altLang="en-US" sz="1542" b="0" i="0" smtClean="0">
                          <a:solidFill>
                            <a:srgbClr val="000000"/>
                          </a:solidFill>
                          <a:latin typeface="微软雅黑"/>
                        </a:rPr>
                        <a:t>蜷缩</a:t>
                      </a:r>
                      <a:endParaRPr lang="zh-CN" altLang="en-US" sz="1542" b="0" i="0">
                        <a:solidFill>
                          <a:srgbClr val="000000"/>
                        </a:solidFill>
                        <a:latin typeface="微软雅黑"/>
                      </a:endParaRPr>
                    </a:p>
                  </a:txBody>
                  <a:tcPr marL="0" marR="0" marT="0" marB="0">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solidFill>
                      <a:srgbClr val="FFFFFF"/>
                    </a:solidFill>
                  </a:tcPr>
                </a:tc>
                <a:tc>
                  <a:txBody>
                    <a:bodyPr/>
                    <a:lstStyle/>
                    <a:p>
                      <a:pPr>
                        <a:lnSpc>
                          <a:spcPts val="1482"/>
                        </a:lnSpc>
                        <a:spcBef>
                          <a:spcPts val="0"/>
                        </a:spcBef>
                        <a:spcAft>
                          <a:spcPts val="0"/>
                        </a:spcAft>
                      </a:pPr>
                      <a:r>
                        <a:rPr lang="zh-CN" altLang="en-US" sz="1542" b="0" i="0" smtClean="0">
                          <a:solidFill>
                            <a:srgbClr val="000000"/>
                          </a:solidFill>
                          <a:latin typeface="微软雅黑"/>
                        </a:rPr>
                        <a:t>浊响</a:t>
                      </a:r>
                      <a:endParaRPr lang="zh-CN" altLang="en-US" sz="1542" b="0" i="0">
                        <a:solidFill>
                          <a:srgbClr val="000000"/>
                        </a:solidFill>
                        <a:latin typeface="微软雅黑"/>
                      </a:endParaRPr>
                    </a:p>
                  </a:txBody>
                  <a:tcPr marL="0" marR="0" marT="0" marB="0">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solidFill>
                      <a:srgbClr val="FFFFFF"/>
                    </a:solidFill>
                  </a:tcPr>
                </a:tc>
                <a:tc>
                  <a:txBody>
                    <a:bodyPr/>
                    <a:lstStyle/>
                    <a:p>
                      <a:pPr>
                        <a:lnSpc>
                          <a:spcPts val="1482"/>
                        </a:lnSpc>
                        <a:spcBef>
                          <a:spcPts val="0"/>
                        </a:spcBef>
                        <a:spcAft>
                          <a:spcPts val="0"/>
                        </a:spcAft>
                      </a:pPr>
                      <a:r>
                        <a:rPr lang="zh-CN" altLang="en-US" sz="1542" b="0" i="0" smtClean="0">
                          <a:solidFill>
                            <a:srgbClr val="000000"/>
                          </a:solidFill>
                          <a:latin typeface="微软雅黑"/>
                        </a:rPr>
                        <a:t>是</a:t>
                      </a:r>
                      <a:endParaRPr lang="zh-CN" altLang="en-US" sz="1542" b="0" i="0">
                        <a:solidFill>
                          <a:srgbClr val="000000"/>
                        </a:solidFill>
                        <a:latin typeface="微软雅黑"/>
                      </a:endParaRPr>
                    </a:p>
                  </a:txBody>
                  <a:tcPr marL="0" marR="0" marT="0" marB="0">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solidFill>
                      <a:srgbClr val="FFFFFF"/>
                    </a:solidFill>
                  </a:tcPr>
                </a:tc>
              </a:tr>
              <a:tr h="241332">
                <a:tc>
                  <a:txBody>
                    <a:bodyPr/>
                    <a:lstStyle/>
                    <a:p>
                      <a:pPr>
                        <a:lnSpc>
                          <a:spcPts val="1482"/>
                        </a:lnSpc>
                        <a:spcBef>
                          <a:spcPts val="0"/>
                        </a:spcBef>
                        <a:spcAft>
                          <a:spcPts val="0"/>
                        </a:spcAft>
                      </a:pPr>
                      <a:r>
                        <a:rPr lang="zh-CN" altLang="en-US" sz="1542" b="0" i="0" smtClean="0">
                          <a:solidFill>
                            <a:srgbClr val="000000"/>
                          </a:solidFill>
                          <a:latin typeface="微软雅黑"/>
                        </a:rPr>
                        <a:t>乌黑</a:t>
                      </a:r>
                      <a:endParaRPr lang="zh-CN" altLang="en-US" sz="1542" b="0" i="0">
                        <a:solidFill>
                          <a:srgbClr val="000000"/>
                        </a:solidFill>
                        <a:latin typeface="微软雅黑"/>
                      </a:endParaRPr>
                    </a:p>
                  </a:txBody>
                  <a:tcPr marL="0" marR="0" marT="0" marB="0">
                    <a:lnR w="0" cap="flat" cmpd="sng" algn="ctr">
                      <a:solidFill>
                        <a:srgbClr val="000000"/>
                      </a:solidFill>
                      <a:prstDash val="solid"/>
                      <a:round/>
                      <a:headEnd type="none" w="med" len="med"/>
                      <a:tailEnd type="none" w="med" len="med"/>
                    </a:lnR>
                    <a:solidFill>
                      <a:srgbClr val="FFFFFF"/>
                    </a:solidFill>
                  </a:tcPr>
                </a:tc>
                <a:tc>
                  <a:txBody>
                    <a:bodyPr/>
                    <a:lstStyle/>
                    <a:p>
                      <a:pPr>
                        <a:lnSpc>
                          <a:spcPts val="1482"/>
                        </a:lnSpc>
                        <a:spcBef>
                          <a:spcPts val="0"/>
                        </a:spcBef>
                        <a:spcAft>
                          <a:spcPts val="0"/>
                        </a:spcAft>
                      </a:pPr>
                      <a:r>
                        <a:rPr lang="zh-CN" altLang="en-US" sz="1542" b="0" i="0" smtClean="0">
                          <a:solidFill>
                            <a:srgbClr val="000000"/>
                          </a:solidFill>
                          <a:latin typeface="微软雅黑"/>
                        </a:rPr>
                        <a:t>蜷缩</a:t>
                      </a:r>
                      <a:endParaRPr lang="zh-CN" altLang="en-US" sz="1542" b="0" i="0">
                        <a:solidFill>
                          <a:srgbClr val="000000"/>
                        </a:solidFill>
                        <a:latin typeface="微软雅黑"/>
                      </a:endParaRPr>
                    </a:p>
                  </a:txBody>
                  <a:tcPr marL="0" marR="0" marT="0" marB="0">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solidFill>
                      <a:srgbClr val="FFFFFF"/>
                    </a:solidFill>
                  </a:tcPr>
                </a:tc>
                <a:tc>
                  <a:txBody>
                    <a:bodyPr/>
                    <a:lstStyle/>
                    <a:p>
                      <a:pPr>
                        <a:lnSpc>
                          <a:spcPts val="1482"/>
                        </a:lnSpc>
                        <a:spcBef>
                          <a:spcPts val="0"/>
                        </a:spcBef>
                        <a:spcAft>
                          <a:spcPts val="0"/>
                        </a:spcAft>
                      </a:pPr>
                      <a:r>
                        <a:rPr lang="zh-CN" altLang="en-US" sz="1542" b="0" i="0" smtClean="0">
                          <a:solidFill>
                            <a:srgbClr val="000000"/>
                          </a:solidFill>
                          <a:latin typeface="微软雅黑"/>
                        </a:rPr>
                        <a:t>浊响</a:t>
                      </a:r>
                      <a:endParaRPr lang="zh-CN" altLang="en-US" sz="1542" b="0" i="0">
                        <a:solidFill>
                          <a:srgbClr val="000000"/>
                        </a:solidFill>
                        <a:latin typeface="微软雅黑"/>
                      </a:endParaRPr>
                    </a:p>
                  </a:txBody>
                  <a:tcPr marL="0" marR="0" marT="0" marB="0">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solidFill>
                      <a:srgbClr val="FFFFFF"/>
                    </a:solidFill>
                  </a:tcPr>
                </a:tc>
                <a:tc>
                  <a:txBody>
                    <a:bodyPr/>
                    <a:lstStyle/>
                    <a:p>
                      <a:pPr>
                        <a:lnSpc>
                          <a:spcPts val="1482"/>
                        </a:lnSpc>
                        <a:spcBef>
                          <a:spcPts val="0"/>
                        </a:spcBef>
                        <a:spcAft>
                          <a:spcPts val="0"/>
                        </a:spcAft>
                      </a:pPr>
                      <a:r>
                        <a:rPr lang="zh-CN" altLang="en-US" sz="1542" b="0" i="0" smtClean="0">
                          <a:solidFill>
                            <a:srgbClr val="000000"/>
                          </a:solidFill>
                          <a:latin typeface="微软雅黑"/>
                        </a:rPr>
                        <a:t>是</a:t>
                      </a:r>
                      <a:endParaRPr lang="zh-CN" altLang="en-US" sz="1542" b="0" i="0">
                        <a:solidFill>
                          <a:srgbClr val="000000"/>
                        </a:solidFill>
                        <a:latin typeface="微软雅黑"/>
                      </a:endParaRPr>
                    </a:p>
                  </a:txBody>
                  <a:tcPr marL="0" marR="0" marT="0" marB="0">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solidFill>
                      <a:srgbClr val="FFFFFF"/>
                    </a:solidFill>
                  </a:tcPr>
                </a:tc>
              </a:tr>
              <a:tr h="241602">
                <a:tc>
                  <a:txBody>
                    <a:bodyPr/>
                    <a:lstStyle/>
                    <a:p>
                      <a:pPr>
                        <a:lnSpc>
                          <a:spcPts val="1482"/>
                        </a:lnSpc>
                        <a:spcBef>
                          <a:spcPts val="0"/>
                        </a:spcBef>
                        <a:spcAft>
                          <a:spcPts val="0"/>
                        </a:spcAft>
                      </a:pPr>
                      <a:r>
                        <a:rPr lang="zh-CN" altLang="en-US" sz="1542" b="0" i="0" smtClean="0">
                          <a:solidFill>
                            <a:srgbClr val="000000"/>
                          </a:solidFill>
                          <a:latin typeface="微软雅黑"/>
                        </a:rPr>
                        <a:t>青绿</a:t>
                      </a:r>
                      <a:endParaRPr lang="zh-CN" altLang="en-US" sz="1542" b="0" i="0">
                        <a:solidFill>
                          <a:srgbClr val="000000"/>
                        </a:solidFill>
                        <a:latin typeface="微软雅黑"/>
                      </a:endParaRPr>
                    </a:p>
                  </a:txBody>
                  <a:tcPr marL="0" marR="0" marT="0" marB="0">
                    <a:lnR w="0" cap="flat" cmpd="sng" algn="ctr">
                      <a:solidFill>
                        <a:srgbClr val="000000"/>
                      </a:solidFill>
                      <a:prstDash val="solid"/>
                      <a:round/>
                      <a:headEnd type="none" w="med" len="med"/>
                      <a:tailEnd type="none" w="med" len="med"/>
                    </a:lnR>
                    <a:solidFill>
                      <a:srgbClr val="FFFFFF"/>
                    </a:solidFill>
                  </a:tcPr>
                </a:tc>
                <a:tc>
                  <a:txBody>
                    <a:bodyPr/>
                    <a:lstStyle/>
                    <a:p>
                      <a:pPr>
                        <a:lnSpc>
                          <a:spcPts val="1482"/>
                        </a:lnSpc>
                        <a:spcBef>
                          <a:spcPts val="0"/>
                        </a:spcBef>
                        <a:spcAft>
                          <a:spcPts val="0"/>
                        </a:spcAft>
                      </a:pPr>
                      <a:r>
                        <a:rPr lang="zh-CN" altLang="en-US" sz="1542" b="0" i="0" smtClean="0">
                          <a:solidFill>
                            <a:srgbClr val="000000"/>
                          </a:solidFill>
                          <a:latin typeface="微软雅黑"/>
                        </a:rPr>
                        <a:t>硬挺</a:t>
                      </a:r>
                      <a:endParaRPr lang="zh-CN" altLang="en-US" sz="1542" b="0" i="0">
                        <a:solidFill>
                          <a:srgbClr val="000000"/>
                        </a:solidFill>
                        <a:latin typeface="微软雅黑"/>
                      </a:endParaRPr>
                    </a:p>
                  </a:txBody>
                  <a:tcPr marL="0" marR="0" marT="0" marB="0">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solidFill>
                      <a:srgbClr val="FFFFFF"/>
                    </a:solidFill>
                  </a:tcPr>
                </a:tc>
                <a:tc>
                  <a:txBody>
                    <a:bodyPr/>
                    <a:lstStyle/>
                    <a:p>
                      <a:pPr>
                        <a:lnSpc>
                          <a:spcPts val="1482"/>
                        </a:lnSpc>
                        <a:spcBef>
                          <a:spcPts val="0"/>
                        </a:spcBef>
                        <a:spcAft>
                          <a:spcPts val="0"/>
                        </a:spcAft>
                      </a:pPr>
                      <a:r>
                        <a:rPr lang="zh-CN" altLang="en-US" sz="1542" b="0" i="0" smtClean="0">
                          <a:solidFill>
                            <a:srgbClr val="000000"/>
                          </a:solidFill>
                          <a:latin typeface="微软雅黑"/>
                        </a:rPr>
                        <a:t>清脆</a:t>
                      </a:r>
                      <a:endParaRPr lang="zh-CN" altLang="en-US" sz="1542" b="0" i="0">
                        <a:solidFill>
                          <a:srgbClr val="000000"/>
                        </a:solidFill>
                        <a:latin typeface="微软雅黑"/>
                      </a:endParaRPr>
                    </a:p>
                  </a:txBody>
                  <a:tcPr marL="0" marR="0" marT="0" marB="0">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solidFill>
                      <a:srgbClr val="FFFFFF"/>
                    </a:solidFill>
                  </a:tcPr>
                </a:tc>
                <a:tc>
                  <a:txBody>
                    <a:bodyPr/>
                    <a:lstStyle/>
                    <a:p>
                      <a:pPr>
                        <a:lnSpc>
                          <a:spcPts val="1482"/>
                        </a:lnSpc>
                        <a:spcBef>
                          <a:spcPts val="0"/>
                        </a:spcBef>
                        <a:spcAft>
                          <a:spcPts val="0"/>
                        </a:spcAft>
                      </a:pPr>
                      <a:r>
                        <a:rPr lang="zh-CN" altLang="en-US" sz="1542" b="0" i="0" smtClean="0">
                          <a:solidFill>
                            <a:srgbClr val="000000"/>
                          </a:solidFill>
                          <a:latin typeface="微软雅黑"/>
                        </a:rPr>
                        <a:t>否</a:t>
                      </a:r>
                      <a:endParaRPr lang="zh-CN" altLang="en-US" sz="1542" b="0" i="0">
                        <a:solidFill>
                          <a:srgbClr val="000000"/>
                        </a:solidFill>
                        <a:latin typeface="微软雅黑"/>
                      </a:endParaRPr>
                    </a:p>
                  </a:txBody>
                  <a:tcPr marL="0" marR="0" marT="0" marB="0">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solidFill>
                      <a:srgbClr val="FFFFFF"/>
                    </a:solidFill>
                  </a:tcPr>
                </a:tc>
              </a:tr>
              <a:tr h="241602">
                <a:tc>
                  <a:txBody>
                    <a:bodyPr/>
                    <a:lstStyle/>
                    <a:p>
                      <a:pPr>
                        <a:lnSpc>
                          <a:spcPts val="1482"/>
                        </a:lnSpc>
                        <a:spcBef>
                          <a:spcPts val="0"/>
                        </a:spcBef>
                        <a:spcAft>
                          <a:spcPts val="0"/>
                        </a:spcAft>
                      </a:pPr>
                      <a:r>
                        <a:rPr lang="zh-CN" altLang="en-US" sz="1542" b="0" i="0" smtClean="0">
                          <a:solidFill>
                            <a:srgbClr val="000000"/>
                          </a:solidFill>
                          <a:latin typeface="微软雅黑"/>
                        </a:rPr>
                        <a:t>乌黑</a:t>
                      </a:r>
                      <a:endParaRPr lang="zh-CN" altLang="en-US" sz="1542" b="0" i="0">
                        <a:solidFill>
                          <a:srgbClr val="000000"/>
                        </a:solidFill>
                        <a:latin typeface="微软雅黑"/>
                      </a:endParaRPr>
                    </a:p>
                  </a:txBody>
                  <a:tcPr marL="0" marR="0" marT="0" marB="0">
                    <a:lnR w="0" cap="flat" cmpd="sng" algn="ctr">
                      <a:solidFill>
                        <a:srgbClr val="000000"/>
                      </a:solidFill>
                      <a:prstDash val="solid"/>
                      <a:round/>
                      <a:headEnd type="none" w="med" len="med"/>
                      <a:tailEnd type="none" w="med" len="med"/>
                    </a:lnR>
                    <a:solidFill>
                      <a:srgbClr val="FFFFFF"/>
                    </a:solidFill>
                  </a:tcPr>
                </a:tc>
                <a:tc>
                  <a:txBody>
                    <a:bodyPr/>
                    <a:lstStyle/>
                    <a:p>
                      <a:pPr>
                        <a:lnSpc>
                          <a:spcPts val="1482"/>
                        </a:lnSpc>
                        <a:spcBef>
                          <a:spcPts val="0"/>
                        </a:spcBef>
                        <a:spcAft>
                          <a:spcPts val="0"/>
                        </a:spcAft>
                      </a:pPr>
                      <a:r>
                        <a:rPr lang="zh-CN" altLang="en-US" sz="1542" b="0" i="0" smtClean="0">
                          <a:solidFill>
                            <a:srgbClr val="000000"/>
                          </a:solidFill>
                          <a:latin typeface="微软雅黑"/>
                        </a:rPr>
                        <a:t>稍蜷</a:t>
                      </a:r>
                      <a:endParaRPr lang="zh-CN" altLang="en-US" sz="1542" b="0" i="0">
                        <a:solidFill>
                          <a:srgbClr val="000000"/>
                        </a:solidFill>
                        <a:latin typeface="微软雅黑"/>
                      </a:endParaRPr>
                    </a:p>
                  </a:txBody>
                  <a:tcPr marL="0" marR="0" marT="0" marB="0">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solidFill>
                      <a:srgbClr val="FFFFFF"/>
                    </a:solidFill>
                  </a:tcPr>
                </a:tc>
                <a:tc>
                  <a:txBody>
                    <a:bodyPr/>
                    <a:lstStyle/>
                    <a:p>
                      <a:pPr>
                        <a:lnSpc>
                          <a:spcPts val="1482"/>
                        </a:lnSpc>
                        <a:spcBef>
                          <a:spcPts val="0"/>
                        </a:spcBef>
                        <a:spcAft>
                          <a:spcPts val="0"/>
                        </a:spcAft>
                      </a:pPr>
                      <a:r>
                        <a:rPr lang="zh-CN" altLang="en-US" sz="1542" b="0" i="0" smtClean="0">
                          <a:solidFill>
                            <a:srgbClr val="000000"/>
                          </a:solidFill>
                          <a:latin typeface="微软雅黑"/>
                        </a:rPr>
                        <a:t>沉闷</a:t>
                      </a:r>
                      <a:endParaRPr lang="zh-CN" altLang="en-US" sz="1542" b="0" i="0">
                        <a:solidFill>
                          <a:srgbClr val="000000"/>
                        </a:solidFill>
                        <a:latin typeface="微软雅黑"/>
                      </a:endParaRPr>
                    </a:p>
                  </a:txBody>
                  <a:tcPr marL="0" marR="0" marT="0" marB="0">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solidFill>
                      <a:srgbClr val="FFFFFF"/>
                    </a:solidFill>
                  </a:tcPr>
                </a:tc>
                <a:tc>
                  <a:txBody>
                    <a:bodyPr/>
                    <a:lstStyle/>
                    <a:p>
                      <a:pPr>
                        <a:lnSpc>
                          <a:spcPts val="1482"/>
                        </a:lnSpc>
                        <a:spcBef>
                          <a:spcPts val="0"/>
                        </a:spcBef>
                        <a:spcAft>
                          <a:spcPts val="0"/>
                        </a:spcAft>
                      </a:pPr>
                      <a:r>
                        <a:rPr lang="zh-CN" altLang="en-US" sz="1542" b="0" i="0" smtClean="0">
                          <a:solidFill>
                            <a:srgbClr val="000000"/>
                          </a:solidFill>
                          <a:latin typeface="微软雅黑"/>
                        </a:rPr>
                        <a:t>否</a:t>
                      </a:r>
                      <a:endParaRPr lang="zh-CN" altLang="en-US" sz="1542" b="0" i="0">
                        <a:solidFill>
                          <a:srgbClr val="000000"/>
                        </a:solidFill>
                        <a:latin typeface="微软雅黑"/>
                      </a:endParaRPr>
                    </a:p>
                  </a:txBody>
                  <a:tcPr marL="0" marR="0" marT="0" marB="0">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solidFill>
                      <a:srgbClr val="FFFFFF"/>
                    </a:solidFill>
                  </a:tcPr>
                </a:tc>
              </a:tr>
            </a:tbl>
          </a:graphicData>
        </a:graphic>
      </p:graphicFrame>
      <p:sp>
        <p:nvSpPr>
          <p:cNvPr id="30" name="TextBox 29"/>
          <p:cNvSpPr txBox="1"/>
          <p:nvPr/>
        </p:nvSpPr>
        <p:spPr>
          <a:xfrm>
            <a:off x="4900548" y="3265840"/>
            <a:ext cx="3077766" cy="448841"/>
          </a:xfrm>
          <a:prstGeom prst="rect">
            <a:avLst/>
          </a:prstGeom>
          <a:noFill/>
        </p:spPr>
        <p:txBody>
          <a:bodyPr vert="horz" wrap="none" lIns="0" tIns="0" rIns="0" bIns="0" rtlCol="0">
            <a:spAutoFit/>
          </a:bodyPr>
          <a:lstStyle/>
          <a:p>
            <a:pPr marL="0" marR="0" lvl="0" indent="0" defTabSz="914400" eaLnBrk="1" fontAlgn="auto" latinLnBrk="0" hangingPunct="1">
              <a:lnSpc>
                <a:spcPts val="1534"/>
              </a:lnSpc>
              <a:buClrTx/>
              <a:buSzTx/>
              <a:buNone/>
              <a:tabLst>
                <a:tab pos="317500" algn="l"/>
              </a:tabLst>
              <a:defRPr/>
            </a:pPr>
            <a:r>
              <a:rPr lang="zh-CN" altLang="en-US" sz="1596" smtClean="0">
                <a:solidFill>
                  <a:srgbClr val="000000"/>
                </a:solidFill>
                <a:latin typeface="微软雅黑"/>
              </a:rPr>
              <a:t>决策树，神经网络，支持向量机，</a:t>
            </a:r>
          </a:p>
          <a:p>
            <a:pPr marL="0" marR="0" lvl="0" indent="0" defTabSz="914400" eaLnBrk="1" fontAlgn="auto" latinLnBrk="0" hangingPunct="1">
              <a:lnSpc>
                <a:spcPts val="2016"/>
              </a:lnSpc>
              <a:buClrTx/>
              <a:buSzTx/>
              <a:buNone/>
              <a:tabLst>
                <a:tab pos="317500" algn="l"/>
              </a:tabLst>
              <a:defRPr/>
            </a:pPr>
            <a:r>
              <a:rPr lang="zh-CN" altLang="en-US" sz="1596" smtClean="0">
                <a:solidFill>
                  <a:srgbClr val="000000"/>
                </a:solidFill>
                <a:latin typeface="微软雅黑"/>
              </a:rPr>
              <a:t>	</a:t>
            </a:r>
            <a:r>
              <a:rPr lang="en-US" altLang="zh-CN" sz="1596" smtClean="0">
                <a:solidFill>
                  <a:srgbClr val="000000"/>
                </a:solidFill>
                <a:latin typeface="Palatino Linotype"/>
              </a:rPr>
              <a:t>Boosting</a:t>
            </a:r>
            <a:r>
              <a:rPr lang="zh-CN" altLang="en-US" sz="1596" smtClean="0">
                <a:solidFill>
                  <a:srgbClr val="000000"/>
                </a:solidFill>
                <a:latin typeface="微软雅黑"/>
              </a:rPr>
              <a:t>，贝叶斯网，</a:t>
            </a:r>
            <a:r>
              <a:rPr lang="en-US" altLang="zh-CN" sz="1596" smtClean="0">
                <a:solidFill>
                  <a:srgbClr val="000000"/>
                </a:solidFill>
                <a:latin typeface="Palatino Linotype"/>
              </a:rPr>
              <a:t>……</a:t>
            </a:r>
            <a:endParaRPr lang="zh-CN" altLang="en-US" sz="1596">
              <a:solidFill>
                <a:srgbClr val="000000"/>
              </a:solidFill>
              <a:latin typeface="Palatino Linotype"/>
            </a:endParaRPr>
          </a:p>
        </p:txBody>
      </p:sp>
      <p:sp>
        <p:nvSpPr>
          <p:cNvPr id="31" name="TextBox 30"/>
          <p:cNvSpPr txBox="1"/>
          <p:nvPr/>
        </p:nvSpPr>
        <p:spPr>
          <a:xfrm>
            <a:off x="6119114" y="2555585"/>
            <a:ext cx="512961" cy="245580"/>
          </a:xfrm>
          <a:prstGeom prst="rect">
            <a:avLst/>
          </a:prstGeom>
          <a:noFill/>
        </p:spPr>
        <p:txBody>
          <a:bodyPr vert="horz" wrap="none" lIns="0" tIns="0" rIns="0" bIns="0" rtlCol="0">
            <a:spAutoFit/>
          </a:bodyPr>
          <a:lstStyle/>
          <a:p>
            <a:pPr>
              <a:lnSpc>
                <a:spcPts val="1926"/>
              </a:lnSpc>
            </a:pPr>
            <a:r>
              <a:rPr lang="zh-CN" altLang="en-US" sz="2004" smtClean="0">
                <a:solidFill>
                  <a:srgbClr val="000000"/>
                </a:solidFill>
                <a:latin typeface="微软雅黑"/>
              </a:rPr>
              <a:t>模型</a:t>
            </a:r>
            <a:endParaRPr lang="zh-CN" altLang="en-US" sz="2004">
              <a:solidFill>
                <a:srgbClr val="000000"/>
              </a:solidFill>
              <a:latin typeface="微软雅黑"/>
            </a:endParaRPr>
          </a:p>
        </p:txBody>
      </p:sp>
      <p:sp>
        <p:nvSpPr>
          <p:cNvPr id="32" name="TextBox 31"/>
          <p:cNvSpPr txBox="1"/>
          <p:nvPr/>
        </p:nvSpPr>
        <p:spPr>
          <a:xfrm>
            <a:off x="1569085" y="2474380"/>
            <a:ext cx="820738" cy="194349"/>
          </a:xfrm>
          <a:prstGeom prst="rect">
            <a:avLst/>
          </a:prstGeom>
          <a:noFill/>
        </p:spPr>
        <p:txBody>
          <a:bodyPr vert="horz" wrap="none" lIns="0" tIns="0" rIns="0" bIns="0" rtlCol="0">
            <a:spAutoFit/>
          </a:bodyPr>
          <a:lstStyle/>
          <a:p>
            <a:pPr>
              <a:lnSpc>
                <a:spcPts val="1536"/>
              </a:lnSpc>
            </a:pPr>
            <a:r>
              <a:rPr lang="zh-CN" altLang="en-US" sz="1598" smtClean="0">
                <a:solidFill>
                  <a:srgbClr val="000000"/>
                </a:solidFill>
                <a:latin typeface="微软雅黑"/>
              </a:rPr>
              <a:t>训练数据</a:t>
            </a:r>
            <a:endParaRPr lang="zh-CN" altLang="en-US" sz="1598">
              <a:solidFill>
                <a:srgbClr val="000000"/>
              </a:solidFill>
              <a:latin typeface="微软雅黑"/>
            </a:endParaRPr>
          </a:p>
        </p:txBody>
      </p:sp>
      <p:sp>
        <p:nvSpPr>
          <p:cNvPr id="33" name="TextBox 32"/>
          <p:cNvSpPr txBox="1"/>
          <p:nvPr/>
        </p:nvSpPr>
        <p:spPr>
          <a:xfrm>
            <a:off x="2742564" y="2459994"/>
            <a:ext cx="864019" cy="230832"/>
          </a:xfrm>
          <a:prstGeom prst="rect">
            <a:avLst/>
          </a:prstGeom>
          <a:noFill/>
        </p:spPr>
        <p:txBody>
          <a:bodyPr vert="horz" wrap="none" lIns="0" tIns="0" rIns="0" bIns="0" rtlCol="0">
            <a:spAutoFit/>
          </a:bodyPr>
          <a:lstStyle/>
          <a:p>
            <a:pPr>
              <a:lnSpc>
                <a:spcPts val="1824"/>
              </a:lnSpc>
            </a:pPr>
            <a:r>
              <a:rPr lang="zh-CN" altLang="en-US" sz="1596" smtClean="0">
                <a:solidFill>
                  <a:srgbClr val="FF0000"/>
                </a:solidFill>
                <a:latin typeface="微软雅黑"/>
              </a:rPr>
              <a:t>（</a:t>
            </a:r>
            <a:r>
              <a:rPr lang="en-US" altLang="zh-CN" sz="1596" b="1" i="1" smtClean="0">
                <a:solidFill>
                  <a:srgbClr val="FF0000"/>
                </a:solidFill>
                <a:latin typeface="Palatino Linotype"/>
              </a:rPr>
              <a:t>label</a:t>
            </a:r>
            <a:r>
              <a:rPr lang="zh-CN" altLang="en-US" sz="1596" smtClean="0">
                <a:solidFill>
                  <a:srgbClr val="FF0000"/>
                </a:solidFill>
                <a:latin typeface="微软雅黑"/>
              </a:rPr>
              <a:t>）</a:t>
            </a:r>
            <a:endParaRPr lang="zh-CN" altLang="en-US" sz="1596">
              <a:solidFill>
                <a:srgbClr val="FF0000"/>
              </a:solidFill>
              <a:latin typeface="微软雅黑"/>
            </a:endParaRPr>
          </a:p>
        </p:txBody>
      </p:sp>
      <p:sp>
        <p:nvSpPr>
          <p:cNvPr id="34" name="TextBox 33"/>
          <p:cNvSpPr txBox="1"/>
          <p:nvPr/>
        </p:nvSpPr>
        <p:spPr>
          <a:xfrm>
            <a:off x="3832225" y="2693797"/>
            <a:ext cx="461665" cy="219932"/>
          </a:xfrm>
          <a:prstGeom prst="rect">
            <a:avLst/>
          </a:prstGeom>
          <a:noFill/>
        </p:spPr>
        <p:txBody>
          <a:bodyPr vert="horz" wrap="none" lIns="0" tIns="0" rIns="0" bIns="0" rtlCol="0">
            <a:spAutoFit/>
          </a:bodyPr>
          <a:lstStyle/>
          <a:p>
            <a:pPr>
              <a:lnSpc>
                <a:spcPts val="1730"/>
              </a:lnSpc>
            </a:pPr>
            <a:r>
              <a:rPr lang="zh-CN" altLang="en-US" smtClean="0">
                <a:solidFill>
                  <a:srgbClr val="000000"/>
                </a:solidFill>
                <a:latin typeface="微软雅黑"/>
              </a:rPr>
              <a:t>训练</a:t>
            </a:r>
            <a:endParaRPr lang="zh-CN" altLang="en-US">
              <a:solidFill>
                <a:srgbClr val="000000"/>
              </a:solidFill>
              <a:latin typeface="微软雅黑"/>
            </a:endParaRPr>
          </a:p>
        </p:txBody>
      </p:sp>
      <p:sp>
        <p:nvSpPr>
          <p:cNvPr id="35" name="TextBox 34"/>
          <p:cNvSpPr txBox="1"/>
          <p:nvPr/>
        </p:nvSpPr>
        <p:spPr>
          <a:xfrm>
            <a:off x="4356480" y="4447377"/>
            <a:ext cx="1829027" cy="782265"/>
          </a:xfrm>
          <a:prstGeom prst="rect">
            <a:avLst/>
          </a:prstGeom>
          <a:noFill/>
        </p:spPr>
        <p:txBody>
          <a:bodyPr vert="horz" wrap="none" lIns="0" tIns="0" rIns="0" bIns="0" rtlCol="0">
            <a:spAutoFit/>
          </a:bodyPr>
          <a:lstStyle/>
          <a:p>
            <a:pPr marL="0" marR="0" lvl="0" indent="0" defTabSz="914400" eaLnBrk="1" fontAlgn="auto" latinLnBrk="0" hangingPunct="1">
              <a:lnSpc>
                <a:spcPts val="1349"/>
              </a:lnSpc>
              <a:buClrTx/>
              <a:buSzTx/>
              <a:buNone/>
              <a:tabLst>
                <a:tab pos="444500" algn="l"/>
              </a:tabLst>
              <a:defRPr/>
            </a:pPr>
            <a:r>
              <a:rPr lang="zh-CN" altLang="en-US" smtClean="0"/>
              <a:t>	</a:t>
            </a:r>
            <a:r>
              <a:rPr lang="zh-CN" altLang="en-US" sz="1404" smtClean="0">
                <a:solidFill>
                  <a:srgbClr val="000000"/>
                </a:solidFill>
                <a:latin typeface="微软雅黑"/>
              </a:rPr>
              <a:t>新数据样本</a:t>
            </a:r>
          </a:p>
          <a:p>
            <a:pPr marL="0" marR="0" lvl="0" indent="0" defTabSz="914400" eaLnBrk="1" fontAlgn="auto" latinLnBrk="0" hangingPunct="1">
              <a:lnSpc>
                <a:spcPts val="1000"/>
              </a:lnSpc>
              <a:buClrTx/>
              <a:buSzTx/>
              <a:buNone/>
              <a:tabLst>
                <a:tab pos="444500" algn="l"/>
              </a:tabLst>
              <a:defRPr/>
            </a:pPr>
            <a:endParaRPr lang="zh-CN" altLang="en-US" sz="1404" smtClean="0">
              <a:solidFill>
                <a:srgbClr val="000000"/>
              </a:solidFill>
              <a:latin typeface="微软雅黑"/>
            </a:endParaRPr>
          </a:p>
          <a:p>
            <a:pPr marL="0" marR="0" lvl="0" indent="0" defTabSz="914400" eaLnBrk="1" fontAlgn="auto" latinLnBrk="0" hangingPunct="1">
              <a:lnSpc>
                <a:spcPts val="1000"/>
              </a:lnSpc>
              <a:buClrTx/>
              <a:buSzTx/>
              <a:buNone/>
              <a:tabLst>
                <a:tab pos="444500" algn="l"/>
              </a:tabLst>
              <a:defRPr/>
            </a:pPr>
            <a:endParaRPr lang="zh-CN" altLang="en-US" sz="1404" smtClean="0">
              <a:solidFill>
                <a:srgbClr val="000000"/>
              </a:solidFill>
              <a:latin typeface="微软雅黑"/>
            </a:endParaRPr>
          </a:p>
          <a:p>
            <a:pPr marL="0" marR="0" lvl="0" indent="0" defTabSz="914400" eaLnBrk="1" fontAlgn="auto" latinLnBrk="0" hangingPunct="1">
              <a:lnSpc>
                <a:spcPts val="2755"/>
              </a:lnSpc>
              <a:buClrTx/>
              <a:buSzTx/>
              <a:buNone/>
              <a:tabLst>
                <a:tab pos="444500" algn="l"/>
              </a:tabLst>
              <a:defRPr/>
            </a:pPr>
            <a:r>
              <a:rPr lang="en-US" altLang="zh-CN" sz="1596" smtClean="0">
                <a:solidFill>
                  <a:srgbClr val="000000"/>
                </a:solidFill>
                <a:latin typeface="Palatino Linotype"/>
              </a:rPr>
              <a:t>(</a:t>
            </a:r>
            <a:r>
              <a:rPr lang="zh-CN" altLang="en-US" sz="1596" smtClean="0">
                <a:solidFill>
                  <a:srgbClr val="000000"/>
                </a:solidFill>
                <a:latin typeface="微软雅黑"/>
              </a:rPr>
              <a:t>浅白</a:t>
            </a:r>
            <a:r>
              <a:rPr lang="en-US" altLang="zh-CN" sz="1596" smtClean="0">
                <a:solidFill>
                  <a:srgbClr val="000000"/>
                </a:solidFill>
                <a:latin typeface="Palatino Linotype"/>
              </a:rPr>
              <a:t>, </a:t>
            </a:r>
            <a:r>
              <a:rPr lang="zh-CN" altLang="en-US" sz="1596" smtClean="0">
                <a:solidFill>
                  <a:srgbClr val="000000"/>
                </a:solidFill>
                <a:latin typeface="微软雅黑"/>
              </a:rPr>
              <a:t>蜷缩</a:t>
            </a:r>
            <a:r>
              <a:rPr lang="en-US" altLang="zh-CN" sz="1596" smtClean="0">
                <a:solidFill>
                  <a:srgbClr val="000000"/>
                </a:solidFill>
                <a:latin typeface="Palatino Linotype"/>
              </a:rPr>
              <a:t>, </a:t>
            </a:r>
            <a:r>
              <a:rPr lang="zh-CN" altLang="en-US" sz="1596" smtClean="0">
                <a:solidFill>
                  <a:srgbClr val="000000"/>
                </a:solidFill>
                <a:latin typeface="微软雅黑"/>
              </a:rPr>
              <a:t>浊响</a:t>
            </a:r>
            <a:r>
              <a:rPr lang="en-US" altLang="zh-CN" sz="1596" smtClean="0">
                <a:solidFill>
                  <a:srgbClr val="000000"/>
                </a:solidFill>
                <a:latin typeface="Palatino Linotype"/>
              </a:rPr>
              <a:t>, ?)</a:t>
            </a:r>
            <a:endParaRPr lang="zh-CN" altLang="en-US" sz="1596">
              <a:solidFill>
                <a:srgbClr val="000000"/>
              </a:solidFill>
              <a:latin typeface="Palatino Linotype"/>
            </a:endParaRPr>
          </a:p>
        </p:txBody>
      </p:sp>
      <p:sp>
        <p:nvSpPr>
          <p:cNvPr id="36" name="TextBox 35"/>
          <p:cNvSpPr txBox="1"/>
          <p:nvPr/>
        </p:nvSpPr>
        <p:spPr>
          <a:xfrm>
            <a:off x="6761733" y="4239514"/>
            <a:ext cx="820738" cy="1346522"/>
          </a:xfrm>
          <a:prstGeom prst="rect">
            <a:avLst/>
          </a:prstGeom>
          <a:noFill/>
        </p:spPr>
        <p:txBody>
          <a:bodyPr vert="horz" wrap="none" lIns="0" tIns="0" rIns="0" bIns="0" rtlCol="0">
            <a:spAutoFit/>
          </a:bodyPr>
          <a:lstStyle/>
          <a:p>
            <a:pPr marL="0" marR="0" lvl="0" indent="0" defTabSz="914400" eaLnBrk="1" fontAlgn="auto" latinLnBrk="0" hangingPunct="1">
              <a:lnSpc>
                <a:spcPts val="1987"/>
              </a:lnSpc>
              <a:buClrTx/>
              <a:buSzTx/>
              <a:buNone/>
              <a:tabLst>
                <a:tab pos="127000" algn="l"/>
                <a:tab pos="203200" algn="l"/>
              </a:tabLst>
              <a:defRPr/>
            </a:pPr>
            <a:r>
              <a:rPr lang="zh-CN" altLang="en-US" smtClean="0"/>
              <a:t>	</a:t>
            </a:r>
            <a:r>
              <a:rPr lang="en-US" altLang="zh-CN" b="1" smtClean="0">
                <a:solidFill>
                  <a:srgbClr val="FF6600"/>
                </a:solidFill>
                <a:latin typeface="Palatino Linotype"/>
              </a:rPr>
              <a:t>?= </a:t>
            </a:r>
            <a:r>
              <a:rPr lang="zh-CN" altLang="en-US" smtClean="0">
                <a:solidFill>
                  <a:srgbClr val="FF6600"/>
                </a:solidFill>
                <a:latin typeface="微软雅黑"/>
              </a:rPr>
              <a:t>是</a:t>
            </a:r>
          </a:p>
          <a:p>
            <a:pPr marL="0" marR="0" lvl="0" indent="0" defTabSz="914400" eaLnBrk="1" fontAlgn="auto" latinLnBrk="0" hangingPunct="1">
              <a:lnSpc>
                <a:spcPts val="1000"/>
              </a:lnSpc>
              <a:buClrTx/>
              <a:buSzTx/>
              <a:buNone/>
              <a:tabLst>
                <a:tab pos="127000" algn="l"/>
                <a:tab pos="203200" algn="l"/>
              </a:tabLst>
              <a:defRPr/>
            </a:pPr>
            <a:endParaRPr lang="zh-CN" altLang="en-US" smtClean="0">
              <a:solidFill>
                <a:srgbClr val="FF6600"/>
              </a:solidFill>
              <a:latin typeface="微软雅黑"/>
            </a:endParaRPr>
          </a:p>
          <a:p>
            <a:pPr marL="0" marR="0" lvl="0" indent="0" defTabSz="914400" eaLnBrk="1" fontAlgn="auto" latinLnBrk="0" hangingPunct="1">
              <a:lnSpc>
                <a:spcPts val="1000"/>
              </a:lnSpc>
              <a:buClrTx/>
              <a:buSzTx/>
              <a:buNone/>
              <a:tabLst>
                <a:tab pos="127000" algn="l"/>
                <a:tab pos="203200" algn="l"/>
              </a:tabLst>
              <a:defRPr/>
            </a:pPr>
            <a:endParaRPr lang="zh-CN" altLang="en-US" smtClean="0">
              <a:solidFill>
                <a:srgbClr val="FF6600"/>
              </a:solidFill>
              <a:latin typeface="微软雅黑"/>
            </a:endParaRPr>
          </a:p>
          <a:p>
            <a:pPr marL="0" marR="0" lvl="0" indent="0" defTabSz="914400" eaLnBrk="1" fontAlgn="auto" latinLnBrk="0" hangingPunct="1">
              <a:lnSpc>
                <a:spcPts val="1000"/>
              </a:lnSpc>
              <a:buClrTx/>
              <a:buSzTx/>
              <a:buNone/>
              <a:tabLst>
                <a:tab pos="127000" algn="l"/>
                <a:tab pos="203200" algn="l"/>
              </a:tabLst>
              <a:defRPr/>
            </a:pPr>
            <a:endParaRPr lang="zh-CN" altLang="en-US" smtClean="0">
              <a:solidFill>
                <a:srgbClr val="FF6600"/>
              </a:solidFill>
              <a:latin typeface="微软雅黑"/>
            </a:endParaRPr>
          </a:p>
          <a:p>
            <a:pPr marL="0" marR="0" lvl="0" indent="0" defTabSz="914400" eaLnBrk="1" fontAlgn="auto" latinLnBrk="0" hangingPunct="1">
              <a:lnSpc>
                <a:spcPts val="1000"/>
              </a:lnSpc>
              <a:buClrTx/>
              <a:buSzTx/>
              <a:buNone/>
              <a:tabLst>
                <a:tab pos="127000" algn="l"/>
                <a:tab pos="203200" algn="l"/>
              </a:tabLst>
              <a:defRPr/>
            </a:pPr>
            <a:endParaRPr lang="zh-CN" altLang="en-US" smtClean="0">
              <a:solidFill>
                <a:srgbClr val="FF6600"/>
              </a:solidFill>
              <a:latin typeface="微软雅黑"/>
            </a:endParaRPr>
          </a:p>
          <a:p>
            <a:pPr marL="0" marR="0" lvl="0" indent="0" defTabSz="914400" eaLnBrk="1" fontAlgn="auto" latinLnBrk="0" hangingPunct="1">
              <a:lnSpc>
                <a:spcPts val="1000"/>
              </a:lnSpc>
              <a:buClrTx/>
              <a:buSzTx/>
              <a:buNone/>
              <a:tabLst>
                <a:tab pos="127000" algn="l"/>
                <a:tab pos="203200" algn="l"/>
              </a:tabLst>
              <a:defRPr/>
            </a:pPr>
            <a:endParaRPr lang="zh-CN" altLang="en-US" smtClean="0">
              <a:solidFill>
                <a:srgbClr val="FF6600"/>
              </a:solidFill>
              <a:latin typeface="微软雅黑"/>
            </a:endParaRPr>
          </a:p>
          <a:p>
            <a:pPr marL="0" marR="0" lvl="0" indent="0" defTabSz="914400" eaLnBrk="1" fontAlgn="auto" latinLnBrk="0" hangingPunct="1">
              <a:lnSpc>
                <a:spcPts val="1556"/>
              </a:lnSpc>
              <a:buClrTx/>
              <a:buSzTx/>
              <a:buNone/>
              <a:tabLst>
                <a:tab pos="127000" algn="l"/>
                <a:tab pos="203200" algn="l"/>
              </a:tabLst>
              <a:defRPr/>
            </a:pPr>
            <a:r>
              <a:rPr lang="zh-CN" altLang="en-US" sz="1596" smtClean="0">
                <a:solidFill>
                  <a:srgbClr val="FF0000"/>
                </a:solidFill>
                <a:latin typeface="微软雅黑"/>
              </a:rPr>
              <a:t>类别标记</a:t>
            </a:r>
          </a:p>
          <a:p>
            <a:pPr marL="0" marR="0" lvl="0" indent="0" defTabSz="914400" eaLnBrk="1" fontAlgn="auto" latinLnBrk="0" hangingPunct="1">
              <a:lnSpc>
                <a:spcPts val="1920"/>
              </a:lnSpc>
              <a:buClrTx/>
              <a:buSzTx/>
              <a:buNone/>
              <a:tabLst>
                <a:tab pos="127000" algn="l"/>
                <a:tab pos="203200" algn="l"/>
              </a:tabLst>
              <a:defRPr/>
            </a:pPr>
            <a:r>
              <a:rPr lang="zh-CN" altLang="en-US" sz="1596" smtClean="0">
                <a:solidFill>
                  <a:srgbClr val="FF0000"/>
                </a:solidFill>
                <a:latin typeface="微软雅黑"/>
              </a:rPr>
              <a:t>		未知</a:t>
            </a:r>
            <a:endParaRPr lang="zh-CN" altLang="en-US" sz="1596">
              <a:solidFill>
                <a:srgbClr val="FF0000"/>
              </a:solidFill>
              <a:latin typeface="微软雅黑"/>
            </a:endParaRPr>
          </a:p>
        </p:txBody>
      </p:sp>
      <p:sp>
        <p:nvSpPr>
          <p:cNvPr id="37" name="TextBox 36"/>
          <p:cNvSpPr txBox="1"/>
          <p:nvPr/>
        </p:nvSpPr>
        <p:spPr>
          <a:xfrm>
            <a:off x="91439" y="321726"/>
            <a:ext cx="8513100" cy="2141612"/>
          </a:xfrm>
          <a:prstGeom prst="rect">
            <a:avLst/>
          </a:prstGeom>
          <a:noFill/>
        </p:spPr>
        <p:txBody>
          <a:bodyPr vert="horz" wrap="none" lIns="0" tIns="0" rIns="0" bIns="0" rtlCol="0">
            <a:spAutoFit/>
          </a:bodyPr>
          <a:lstStyle/>
          <a:p>
            <a:pPr marL="0" marR="0" lvl="0" indent="0" defTabSz="914400" eaLnBrk="1" fontAlgn="auto" latinLnBrk="0" hangingPunct="1">
              <a:lnSpc>
                <a:spcPts val="2687"/>
              </a:lnSpc>
              <a:buClrTx/>
              <a:buSzTx/>
              <a:buNone/>
              <a:tabLst>
                <a:tab pos="2641600" algn="l"/>
                <a:tab pos="4572000" algn="l"/>
              </a:tabLst>
              <a:defRPr/>
            </a:pPr>
            <a:r>
              <a:rPr lang="zh-CN" altLang="en-US" sz="2796" smtClean="0">
                <a:solidFill>
                  <a:srgbClr val="000000"/>
                </a:solidFill>
                <a:latin typeface="微软雅黑"/>
              </a:rPr>
              <a:t>典型的机器学习过程</a:t>
            </a:r>
          </a:p>
          <a:p>
            <a:pPr marL="0" marR="0" lvl="0" indent="0" defTabSz="914400" eaLnBrk="1" fontAlgn="auto" latinLnBrk="0" hangingPunct="1">
              <a:lnSpc>
                <a:spcPts val="1000"/>
              </a:lnSpc>
              <a:buClrTx/>
              <a:buSzTx/>
              <a:buNone/>
              <a:tabLst>
                <a:tab pos="2641600" algn="l"/>
                <a:tab pos="4572000" algn="l"/>
              </a:tabLst>
              <a:defRPr/>
            </a:pPr>
            <a:endParaRPr lang="zh-CN" altLang="en-US" sz="2796" smtClean="0">
              <a:solidFill>
                <a:srgbClr val="000000"/>
              </a:solidFill>
              <a:latin typeface="微软雅黑"/>
            </a:endParaRPr>
          </a:p>
          <a:p>
            <a:pPr marL="0" marR="0" lvl="0" indent="0" defTabSz="914400" eaLnBrk="1" fontAlgn="auto" latinLnBrk="0" hangingPunct="1">
              <a:lnSpc>
                <a:spcPts val="1000"/>
              </a:lnSpc>
              <a:buClrTx/>
              <a:buSzTx/>
              <a:buNone/>
              <a:tabLst>
                <a:tab pos="2641600" algn="l"/>
                <a:tab pos="4572000" algn="l"/>
              </a:tabLst>
              <a:defRPr/>
            </a:pPr>
            <a:endParaRPr lang="zh-CN" altLang="en-US" sz="2796" smtClean="0">
              <a:solidFill>
                <a:srgbClr val="000000"/>
              </a:solidFill>
              <a:latin typeface="微软雅黑"/>
            </a:endParaRPr>
          </a:p>
          <a:p>
            <a:pPr marL="0" marR="0" lvl="0" indent="0" defTabSz="914400" eaLnBrk="1" fontAlgn="auto" latinLnBrk="0" hangingPunct="1">
              <a:lnSpc>
                <a:spcPts val="1000"/>
              </a:lnSpc>
              <a:buClrTx/>
              <a:buSzTx/>
              <a:buNone/>
              <a:tabLst>
                <a:tab pos="2641600" algn="l"/>
                <a:tab pos="4572000" algn="l"/>
              </a:tabLst>
              <a:defRPr/>
            </a:pPr>
            <a:endParaRPr lang="zh-CN" altLang="en-US" sz="2796" smtClean="0">
              <a:solidFill>
                <a:srgbClr val="000000"/>
              </a:solidFill>
              <a:latin typeface="微软雅黑"/>
            </a:endParaRPr>
          </a:p>
          <a:p>
            <a:pPr marL="0" marR="0" lvl="0" indent="0" defTabSz="914400" eaLnBrk="1" fontAlgn="auto" latinLnBrk="0" hangingPunct="1">
              <a:lnSpc>
                <a:spcPts val="1000"/>
              </a:lnSpc>
              <a:buClrTx/>
              <a:buSzTx/>
              <a:buNone/>
              <a:tabLst>
                <a:tab pos="2641600" algn="l"/>
                <a:tab pos="4572000" algn="l"/>
              </a:tabLst>
              <a:defRPr/>
            </a:pPr>
            <a:endParaRPr lang="zh-CN" altLang="en-US" sz="2796" smtClean="0">
              <a:solidFill>
                <a:srgbClr val="000000"/>
              </a:solidFill>
              <a:latin typeface="微软雅黑"/>
            </a:endParaRPr>
          </a:p>
          <a:p>
            <a:pPr marL="0" marR="0" lvl="0" indent="0" defTabSz="914400" eaLnBrk="1" fontAlgn="auto" latinLnBrk="0" hangingPunct="1">
              <a:lnSpc>
                <a:spcPts val="1000"/>
              </a:lnSpc>
              <a:buClrTx/>
              <a:buSzTx/>
              <a:buNone/>
              <a:tabLst>
                <a:tab pos="2641600" algn="l"/>
                <a:tab pos="4572000" algn="l"/>
              </a:tabLst>
              <a:defRPr/>
            </a:pPr>
            <a:endParaRPr lang="zh-CN" altLang="en-US" sz="2796" smtClean="0">
              <a:solidFill>
                <a:srgbClr val="000000"/>
              </a:solidFill>
              <a:latin typeface="微软雅黑"/>
            </a:endParaRPr>
          </a:p>
          <a:p>
            <a:pPr marL="0" marR="0" lvl="0" indent="0" defTabSz="914400" eaLnBrk="1" fontAlgn="auto" latinLnBrk="0" hangingPunct="1">
              <a:lnSpc>
                <a:spcPts val="1000"/>
              </a:lnSpc>
              <a:buClrTx/>
              <a:buSzTx/>
              <a:buNone/>
              <a:tabLst>
                <a:tab pos="2641600" algn="l"/>
                <a:tab pos="4572000" algn="l"/>
              </a:tabLst>
              <a:defRPr/>
            </a:pPr>
            <a:endParaRPr lang="zh-CN" altLang="en-US" sz="2796" smtClean="0">
              <a:solidFill>
                <a:srgbClr val="000000"/>
              </a:solidFill>
              <a:latin typeface="微软雅黑"/>
            </a:endParaRPr>
          </a:p>
          <a:p>
            <a:pPr marL="0" marR="0" lvl="0" indent="0" defTabSz="914400" eaLnBrk="1" fontAlgn="auto" latinLnBrk="0" hangingPunct="1">
              <a:lnSpc>
                <a:spcPts val="2757"/>
              </a:lnSpc>
              <a:buClrTx/>
              <a:buSzTx/>
              <a:buNone/>
              <a:tabLst>
                <a:tab pos="2641600" algn="l"/>
                <a:tab pos="4572000" algn="l"/>
              </a:tabLst>
              <a:defRPr/>
            </a:pPr>
            <a:r>
              <a:rPr lang="zh-CN" altLang="en-US" sz="2796" smtClean="0">
                <a:solidFill>
                  <a:srgbClr val="000000"/>
                </a:solidFill>
                <a:latin typeface="微软雅黑"/>
              </a:rPr>
              <a:t>		</a:t>
            </a:r>
            <a:r>
              <a:rPr lang="zh-CN" altLang="en-US" smtClean="0">
                <a:solidFill>
                  <a:srgbClr val="000000"/>
                </a:solidFill>
                <a:latin typeface="微软雅黑"/>
              </a:rPr>
              <a:t>使用学习算法（</a:t>
            </a:r>
            <a:r>
              <a:rPr lang="en-US" altLang="zh-CN" i="1" smtClean="0">
                <a:solidFill>
                  <a:srgbClr val="000000"/>
                </a:solidFill>
                <a:latin typeface="Palatino Linotype"/>
              </a:rPr>
              <a:t>learning algorithm</a:t>
            </a:r>
            <a:r>
              <a:rPr lang="zh-CN" altLang="en-US" smtClean="0">
                <a:solidFill>
                  <a:srgbClr val="000000"/>
                </a:solidFill>
                <a:latin typeface="微软雅黑"/>
              </a:rPr>
              <a:t>）</a:t>
            </a:r>
          </a:p>
          <a:p>
            <a:pPr marL="0" marR="0" lvl="0" indent="0" defTabSz="914400" eaLnBrk="1" fontAlgn="auto" latinLnBrk="0" hangingPunct="1">
              <a:lnSpc>
                <a:spcPts val="1000"/>
              </a:lnSpc>
              <a:buClrTx/>
              <a:buSzTx/>
              <a:buNone/>
              <a:tabLst>
                <a:tab pos="2641600" algn="l"/>
                <a:tab pos="4572000" algn="l"/>
              </a:tabLst>
              <a:defRPr/>
            </a:pPr>
            <a:endParaRPr lang="zh-CN" altLang="en-US" smtClean="0">
              <a:solidFill>
                <a:srgbClr val="000000"/>
              </a:solidFill>
              <a:latin typeface="微软雅黑"/>
            </a:endParaRPr>
          </a:p>
          <a:p>
            <a:pPr marL="0" marR="0" lvl="0" indent="0" defTabSz="914400" eaLnBrk="1" fontAlgn="auto" latinLnBrk="0" hangingPunct="1">
              <a:lnSpc>
                <a:spcPts val="1000"/>
              </a:lnSpc>
              <a:buClrTx/>
              <a:buSzTx/>
              <a:buNone/>
              <a:tabLst>
                <a:tab pos="2641600" algn="l"/>
                <a:tab pos="4572000" algn="l"/>
              </a:tabLst>
              <a:defRPr/>
            </a:pPr>
            <a:endParaRPr lang="zh-CN" altLang="en-US" smtClean="0">
              <a:solidFill>
                <a:srgbClr val="000000"/>
              </a:solidFill>
              <a:latin typeface="微软雅黑"/>
            </a:endParaRPr>
          </a:p>
          <a:p>
            <a:pPr marL="0" marR="0" lvl="0" indent="0" defTabSz="914400" eaLnBrk="1" fontAlgn="auto" latinLnBrk="0" hangingPunct="1">
              <a:lnSpc>
                <a:spcPts val="1000"/>
              </a:lnSpc>
              <a:buClrTx/>
              <a:buSzTx/>
              <a:buNone/>
              <a:tabLst>
                <a:tab pos="2641600" algn="l"/>
                <a:tab pos="4572000" algn="l"/>
              </a:tabLst>
              <a:defRPr/>
            </a:pPr>
            <a:endParaRPr lang="zh-CN" altLang="en-US" smtClean="0">
              <a:solidFill>
                <a:srgbClr val="000000"/>
              </a:solidFill>
              <a:latin typeface="微软雅黑"/>
            </a:endParaRPr>
          </a:p>
          <a:p>
            <a:pPr marL="0" marR="0" lvl="0" indent="0" defTabSz="914400" eaLnBrk="1" fontAlgn="auto" latinLnBrk="0" hangingPunct="1">
              <a:lnSpc>
                <a:spcPts val="2201"/>
              </a:lnSpc>
              <a:buClrTx/>
              <a:buSzTx/>
              <a:buNone/>
              <a:tabLst>
                <a:tab pos="2641600" algn="l"/>
                <a:tab pos="4572000" algn="l"/>
              </a:tabLst>
              <a:defRPr/>
            </a:pPr>
            <a:r>
              <a:rPr lang="zh-CN" altLang="en-US" smtClean="0">
                <a:solidFill>
                  <a:srgbClr val="000000"/>
                </a:solidFill>
                <a:latin typeface="微软雅黑"/>
              </a:rPr>
              <a:t>	</a:t>
            </a:r>
            <a:r>
              <a:rPr lang="zh-CN" altLang="en-US" sz="1596" smtClean="0">
                <a:solidFill>
                  <a:srgbClr val="FF0000"/>
                </a:solidFill>
                <a:latin typeface="微软雅黑"/>
              </a:rPr>
              <a:t>类别标记</a:t>
            </a:r>
            <a:endParaRPr lang="zh-CN" altLang="en-US" sz="1596">
              <a:solidFill>
                <a:srgbClr val="FF0000"/>
              </a:solidFill>
              <a:latin typeface="微软雅黑"/>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name="myslide8">
    <p:spTree>
      <p:nvGrpSpPr>
        <p:cNvPr id="1" name=""/>
        <p:cNvGrpSpPr/>
        <p:nvPr/>
      </p:nvGrpSpPr>
      <p:grpSpPr>
        <a:xfrm>
          <a:off x="0" y="0"/>
          <a:ext cx="0" cy="0"/>
          <a:chOff x="0" y="0"/>
          <a:chExt cx="0" cy="0"/>
        </a:xfrm>
      </p:grpSpPr>
      <p:pic>
        <p:nvPicPr>
          <p:cNvPr id="2" name="图片 1" descr="ws_66B9.tmp"/>
          <p:cNvPicPr>
            <a:picLocks/>
          </p:cNvPicPr>
          <p:nvPr/>
        </p:nvPicPr>
        <p:blipFill>
          <a:blip r:embed="rId2" cstate="print"/>
          <a:stretch>
            <a:fillRect/>
          </a:stretch>
        </p:blipFill>
        <p:spPr>
          <a:xfrm>
            <a:off x="889000" y="1612900"/>
            <a:ext cx="7366000" cy="3771900"/>
          </a:xfrm>
          <a:prstGeom prst="rect">
            <a:avLst/>
          </a:prstGeom>
        </p:spPr>
      </p:pic>
      <p:sp>
        <p:nvSpPr>
          <p:cNvPr id="25" name="TextBox 24"/>
          <p:cNvSpPr txBox="1"/>
          <p:nvPr/>
        </p:nvSpPr>
        <p:spPr>
          <a:xfrm>
            <a:off x="91439" y="321726"/>
            <a:ext cx="3231654" cy="347339"/>
          </a:xfrm>
          <a:prstGeom prst="rect">
            <a:avLst/>
          </a:prstGeom>
          <a:noFill/>
        </p:spPr>
        <p:txBody>
          <a:bodyPr vert="horz" wrap="none" lIns="0" tIns="0" rIns="0" bIns="0" rtlCol="0">
            <a:spAutoFit/>
          </a:bodyPr>
          <a:lstStyle/>
          <a:p>
            <a:pPr>
              <a:lnSpc>
                <a:spcPts val="2687"/>
              </a:lnSpc>
            </a:pPr>
            <a:r>
              <a:rPr lang="zh-CN" altLang="en-US" sz="2796" smtClean="0">
                <a:solidFill>
                  <a:srgbClr val="000000"/>
                </a:solidFill>
                <a:latin typeface="微软雅黑"/>
              </a:rPr>
              <a:t>机器学习与数据挖掘</a:t>
            </a:r>
            <a:endParaRPr lang="zh-CN" altLang="en-US" sz="2796">
              <a:solidFill>
                <a:srgbClr val="000000"/>
              </a:solidFill>
              <a:latin typeface="微软雅黑"/>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name="myslide9">
    <p:spTree>
      <p:nvGrpSpPr>
        <p:cNvPr id="1" name=""/>
        <p:cNvGrpSpPr/>
        <p:nvPr/>
      </p:nvGrpSpPr>
      <p:grpSpPr>
        <a:xfrm>
          <a:off x="0" y="0"/>
          <a:ext cx="0" cy="0"/>
          <a:chOff x="0" y="0"/>
          <a:chExt cx="0" cy="0"/>
        </a:xfrm>
      </p:grpSpPr>
      <p:pic>
        <p:nvPicPr>
          <p:cNvPr id="2" name="图片 1" descr="ws_6989.tmp"/>
          <p:cNvPicPr>
            <a:picLocks/>
          </p:cNvPicPr>
          <p:nvPr/>
        </p:nvPicPr>
        <p:blipFill>
          <a:blip r:embed="rId2" cstate="print"/>
          <a:stretch>
            <a:fillRect/>
          </a:stretch>
        </p:blipFill>
        <p:spPr>
          <a:xfrm>
            <a:off x="36512" y="27384"/>
            <a:ext cx="9144000" cy="6858000"/>
          </a:xfrm>
          <a:prstGeom prst="rect">
            <a:avLst/>
          </a:prstGeom>
        </p:spPr>
      </p:pic>
      <p:pic>
        <p:nvPicPr>
          <p:cNvPr id="3" name="图片 2" descr="ws_699A.tmp"/>
          <p:cNvPicPr>
            <a:picLocks/>
          </p:cNvPicPr>
          <p:nvPr/>
        </p:nvPicPr>
        <p:blipFill>
          <a:blip r:embed="rId3" cstate="print"/>
          <a:stretch>
            <a:fillRect/>
          </a:stretch>
        </p:blipFill>
        <p:spPr>
          <a:xfrm>
            <a:off x="4584700" y="3860800"/>
            <a:ext cx="4064000" cy="2184400"/>
          </a:xfrm>
          <a:prstGeom prst="rect">
            <a:avLst/>
          </a:prstGeom>
        </p:spPr>
      </p:pic>
      <p:sp>
        <p:nvSpPr>
          <p:cNvPr id="26" name="TextBox 25"/>
          <p:cNvSpPr txBox="1"/>
          <p:nvPr/>
        </p:nvSpPr>
        <p:spPr>
          <a:xfrm>
            <a:off x="2130551" y="2901683"/>
            <a:ext cx="5078313" cy="564257"/>
          </a:xfrm>
          <a:prstGeom prst="rect">
            <a:avLst/>
          </a:prstGeom>
          <a:noFill/>
        </p:spPr>
        <p:txBody>
          <a:bodyPr vert="horz" wrap="none" lIns="0" tIns="0" rIns="0" bIns="0" rtlCol="0">
            <a:spAutoFit/>
          </a:bodyPr>
          <a:lstStyle/>
          <a:p>
            <a:pPr>
              <a:lnSpc>
                <a:spcPts val="4406"/>
              </a:lnSpc>
            </a:pPr>
            <a:r>
              <a:rPr lang="zh-CN" altLang="en-US" sz="4406" smtClean="0">
                <a:solidFill>
                  <a:srgbClr val="0000FF"/>
                </a:solidFill>
                <a:latin typeface="微软雅黑"/>
              </a:rPr>
              <a:t>机器学习能做什么？</a:t>
            </a:r>
            <a:endParaRPr lang="zh-CN" altLang="en-US" sz="4406">
              <a:solidFill>
                <a:srgbClr val="0000FF"/>
              </a:solidFill>
              <a:latin typeface="微软雅黑"/>
            </a:endParaRPr>
          </a:p>
        </p:txBody>
      </p:sp>
      <p:sp>
        <p:nvSpPr>
          <p:cNvPr id="27" name="TextBox 26"/>
          <p:cNvSpPr txBox="1"/>
          <p:nvPr/>
        </p:nvSpPr>
        <p:spPr>
          <a:xfrm>
            <a:off x="5108447" y="4453854"/>
            <a:ext cx="2872581" cy="398635"/>
          </a:xfrm>
          <a:prstGeom prst="rect">
            <a:avLst/>
          </a:prstGeom>
          <a:noFill/>
        </p:spPr>
        <p:txBody>
          <a:bodyPr vert="horz" wrap="none" lIns="0" tIns="0" rIns="0" bIns="0" rtlCol="0">
            <a:spAutoFit/>
          </a:bodyPr>
          <a:lstStyle/>
          <a:p>
            <a:pPr>
              <a:lnSpc>
                <a:spcPts val="3079"/>
              </a:lnSpc>
            </a:pPr>
            <a:r>
              <a:rPr lang="zh-CN" altLang="en-US" sz="3204" smtClean="0">
                <a:solidFill>
                  <a:srgbClr val="FF0000"/>
                </a:solidFill>
                <a:latin typeface="微软雅黑"/>
              </a:rPr>
              <a:t>我们可能每天都</a:t>
            </a:r>
            <a:endParaRPr lang="zh-CN" altLang="en-US" sz="3204">
              <a:solidFill>
                <a:srgbClr val="FF0000"/>
              </a:solidFill>
              <a:latin typeface="微软雅黑"/>
            </a:endParaRPr>
          </a:p>
        </p:txBody>
      </p:sp>
      <p:sp>
        <p:nvSpPr>
          <p:cNvPr id="28" name="TextBox 27"/>
          <p:cNvSpPr txBox="1"/>
          <p:nvPr/>
        </p:nvSpPr>
        <p:spPr>
          <a:xfrm>
            <a:off x="5311140" y="4941534"/>
            <a:ext cx="2462213" cy="398635"/>
          </a:xfrm>
          <a:prstGeom prst="rect">
            <a:avLst/>
          </a:prstGeom>
          <a:noFill/>
        </p:spPr>
        <p:txBody>
          <a:bodyPr vert="horz" wrap="none" lIns="0" tIns="0" rIns="0" bIns="0" rtlCol="0">
            <a:spAutoFit/>
          </a:bodyPr>
          <a:lstStyle/>
          <a:p>
            <a:pPr>
              <a:lnSpc>
                <a:spcPts val="3079"/>
              </a:lnSpc>
            </a:pPr>
            <a:r>
              <a:rPr lang="zh-CN" altLang="en-US" sz="3204" smtClean="0">
                <a:solidFill>
                  <a:srgbClr val="FF0000"/>
                </a:solidFill>
                <a:latin typeface="微软雅黑"/>
              </a:rPr>
              <a:t>在用机器学习</a:t>
            </a:r>
            <a:endParaRPr lang="zh-CN" altLang="en-US" sz="3204">
              <a:solidFill>
                <a:srgbClr val="FF0000"/>
              </a:solidFill>
              <a:latin typeface="微软雅黑"/>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name="myslide10">
    <p:spTree>
      <p:nvGrpSpPr>
        <p:cNvPr id="1" name=""/>
        <p:cNvGrpSpPr/>
        <p:nvPr/>
      </p:nvGrpSpPr>
      <p:grpSpPr>
        <a:xfrm>
          <a:off x="0" y="0"/>
          <a:ext cx="0" cy="0"/>
          <a:chOff x="0" y="0"/>
          <a:chExt cx="0" cy="0"/>
        </a:xfrm>
      </p:grpSpPr>
      <p:pic>
        <p:nvPicPr>
          <p:cNvPr id="2" name="图片 1" descr="ws_6D15.tmp"/>
          <p:cNvPicPr>
            <a:picLocks/>
          </p:cNvPicPr>
          <p:nvPr/>
        </p:nvPicPr>
        <p:blipFill>
          <a:blip r:embed="rId2" cstate="print"/>
          <a:stretch>
            <a:fillRect/>
          </a:stretch>
        </p:blipFill>
        <p:spPr>
          <a:xfrm>
            <a:off x="0" y="0"/>
            <a:ext cx="9144000" cy="6858000"/>
          </a:xfrm>
          <a:prstGeom prst="rect">
            <a:avLst/>
          </a:prstGeom>
        </p:spPr>
      </p:pic>
      <p:sp>
        <p:nvSpPr>
          <p:cNvPr id="4" name="TextBox 3"/>
          <p:cNvSpPr txBox="1"/>
          <p:nvPr/>
        </p:nvSpPr>
        <p:spPr>
          <a:xfrm rot="18900000">
            <a:off x="5905628" y="1541286"/>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权</a:t>
            </a:r>
            <a:endParaRPr lang="zh-CN" altLang="en-US" sz="2542">
              <a:solidFill>
                <a:srgbClr val="00FFFF"/>
              </a:solidFill>
              <a:latin typeface="微软雅黑"/>
            </a:endParaRPr>
          </a:p>
        </p:txBody>
      </p:sp>
      <p:sp>
        <p:nvSpPr>
          <p:cNvPr id="5" name="TextBox 4"/>
          <p:cNvSpPr txBox="1"/>
          <p:nvPr/>
        </p:nvSpPr>
        <p:spPr>
          <a:xfrm rot="18900000">
            <a:off x="1957647" y="5408583"/>
            <a:ext cx="381515" cy="279564"/>
          </a:xfrm>
          <a:prstGeom prst="rect">
            <a:avLst/>
          </a:prstGeom>
          <a:noFill/>
        </p:spPr>
        <p:txBody>
          <a:bodyPr vert="horz" wrap="none" lIns="0" tIns="0" rIns="0" bIns="0" rtlCol="0">
            <a:spAutoFit/>
          </a:bodyPr>
          <a:lstStyle/>
          <a:p>
            <a:pPr>
              <a:lnSpc>
                <a:spcPts val="2107"/>
              </a:lnSpc>
            </a:pPr>
            <a:r>
              <a:rPr lang="en-US" altLang="zh-CN" sz="2542" smtClean="0">
                <a:solidFill>
                  <a:srgbClr val="00FFFF"/>
                </a:solidFill>
                <a:latin typeface="微软雅黑"/>
              </a:rPr>
              <a:t>16</a:t>
            </a:r>
            <a:endParaRPr lang="zh-CN" altLang="en-US" sz="2542">
              <a:solidFill>
                <a:srgbClr val="00FFFF"/>
              </a:solidFill>
              <a:latin typeface="微软雅黑"/>
            </a:endParaRPr>
          </a:p>
        </p:txBody>
      </p:sp>
      <p:sp>
        <p:nvSpPr>
          <p:cNvPr id="6" name="TextBox 5"/>
          <p:cNvSpPr txBox="1"/>
          <p:nvPr/>
        </p:nvSpPr>
        <p:spPr>
          <a:xfrm rot="18900000">
            <a:off x="2253237" y="5193677"/>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南</a:t>
            </a:r>
            <a:endParaRPr lang="zh-CN" altLang="en-US" sz="2542">
              <a:solidFill>
                <a:srgbClr val="00FFFF"/>
              </a:solidFill>
              <a:latin typeface="微软雅黑"/>
            </a:endParaRPr>
          </a:p>
        </p:txBody>
      </p:sp>
      <p:sp>
        <p:nvSpPr>
          <p:cNvPr id="7" name="TextBox 6"/>
          <p:cNvSpPr txBox="1"/>
          <p:nvPr/>
        </p:nvSpPr>
        <p:spPr>
          <a:xfrm rot="18900000">
            <a:off x="2481511" y="4965402"/>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京</a:t>
            </a:r>
            <a:endParaRPr lang="zh-CN" altLang="en-US" sz="2542">
              <a:solidFill>
                <a:srgbClr val="00FFFF"/>
              </a:solidFill>
              <a:latin typeface="微软雅黑"/>
            </a:endParaRPr>
          </a:p>
        </p:txBody>
      </p:sp>
      <p:sp>
        <p:nvSpPr>
          <p:cNvPr id="8" name="TextBox 7"/>
          <p:cNvSpPr txBox="1"/>
          <p:nvPr/>
        </p:nvSpPr>
        <p:spPr>
          <a:xfrm rot="18900000">
            <a:off x="2709786" y="4737128"/>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大</a:t>
            </a:r>
            <a:endParaRPr lang="zh-CN" altLang="en-US" sz="2542">
              <a:solidFill>
                <a:srgbClr val="00FFFF"/>
              </a:solidFill>
              <a:latin typeface="微软雅黑"/>
            </a:endParaRPr>
          </a:p>
        </p:txBody>
      </p:sp>
      <p:sp>
        <p:nvSpPr>
          <p:cNvPr id="9" name="TextBox 8"/>
          <p:cNvSpPr txBox="1"/>
          <p:nvPr/>
        </p:nvSpPr>
        <p:spPr>
          <a:xfrm rot="18900000">
            <a:off x="2938060" y="4508853"/>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学</a:t>
            </a:r>
            <a:endParaRPr lang="zh-CN" altLang="en-US" sz="2542">
              <a:solidFill>
                <a:srgbClr val="00FFFF"/>
              </a:solidFill>
              <a:latin typeface="微软雅黑"/>
            </a:endParaRPr>
          </a:p>
        </p:txBody>
      </p:sp>
      <p:sp>
        <p:nvSpPr>
          <p:cNvPr id="10" name="TextBox 9"/>
          <p:cNvSpPr txBox="1"/>
          <p:nvPr/>
        </p:nvSpPr>
        <p:spPr>
          <a:xfrm rot="18900000">
            <a:off x="3166335" y="4280579"/>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机</a:t>
            </a:r>
            <a:endParaRPr lang="zh-CN" altLang="en-US" sz="2542">
              <a:solidFill>
                <a:srgbClr val="00FFFF"/>
              </a:solidFill>
              <a:latin typeface="微软雅黑"/>
            </a:endParaRPr>
          </a:p>
        </p:txBody>
      </p:sp>
      <p:sp>
        <p:nvSpPr>
          <p:cNvPr id="11" name="TextBox 10"/>
          <p:cNvSpPr txBox="1"/>
          <p:nvPr/>
        </p:nvSpPr>
        <p:spPr>
          <a:xfrm rot="18900000">
            <a:off x="3394609" y="4052304"/>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器</a:t>
            </a:r>
            <a:endParaRPr lang="zh-CN" altLang="en-US" sz="2542">
              <a:solidFill>
                <a:srgbClr val="00FFFF"/>
              </a:solidFill>
              <a:latin typeface="微软雅黑"/>
            </a:endParaRPr>
          </a:p>
        </p:txBody>
      </p:sp>
      <p:sp>
        <p:nvSpPr>
          <p:cNvPr id="12" name="TextBox 11"/>
          <p:cNvSpPr txBox="1"/>
          <p:nvPr/>
        </p:nvSpPr>
        <p:spPr>
          <a:xfrm rot="18900000">
            <a:off x="3622884" y="3824030"/>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学</a:t>
            </a:r>
            <a:endParaRPr lang="zh-CN" altLang="en-US" sz="2542">
              <a:solidFill>
                <a:srgbClr val="00FFFF"/>
              </a:solidFill>
              <a:latin typeface="微软雅黑"/>
            </a:endParaRPr>
          </a:p>
        </p:txBody>
      </p:sp>
      <p:sp>
        <p:nvSpPr>
          <p:cNvPr id="13" name="TextBox 12"/>
          <p:cNvSpPr txBox="1"/>
          <p:nvPr/>
        </p:nvSpPr>
        <p:spPr>
          <a:xfrm rot="18900000">
            <a:off x="3851158" y="3595756"/>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习</a:t>
            </a:r>
            <a:endParaRPr lang="zh-CN" altLang="en-US" sz="2542">
              <a:solidFill>
                <a:srgbClr val="00FFFF"/>
              </a:solidFill>
              <a:latin typeface="微软雅黑"/>
            </a:endParaRPr>
          </a:p>
        </p:txBody>
      </p:sp>
      <p:sp>
        <p:nvSpPr>
          <p:cNvPr id="14" name="TextBox 13"/>
          <p:cNvSpPr txBox="1"/>
          <p:nvPr/>
        </p:nvSpPr>
        <p:spPr>
          <a:xfrm rot="18900000">
            <a:off x="4079433" y="3367481"/>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导</a:t>
            </a:r>
            <a:endParaRPr lang="zh-CN" altLang="en-US" sz="2542">
              <a:solidFill>
                <a:srgbClr val="00FFFF"/>
              </a:solidFill>
              <a:latin typeface="微软雅黑"/>
            </a:endParaRPr>
          </a:p>
        </p:txBody>
      </p:sp>
      <p:sp>
        <p:nvSpPr>
          <p:cNvPr id="15" name="TextBox 14"/>
          <p:cNvSpPr txBox="1"/>
          <p:nvPr/>
        </p:nvSpPr>
        <p:spPr>
          <a:xfrm rot="18900000">
            <a:off x="4307707" y="3139207"/>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论</a:t>
            </a:r>
            <a:endParaRPr lang="zh-CN" altLang="en-US" sz="2542">
              <a:solidFill>
                <a:srgbClr val="00FFFF"/>
              </a:solidFill>
              <a:latin typeface="微软雅黑"/>
            </a:endParaRPr>
          </a:p>
        </p:txBody>
      </p:sp>
      <p:sp>
        <p:nvSpPr>
          <p:cNvPr id="16" name="TextBox 15"/>
          <p:cNvSpPr txBox="1"/>
          <p:nvPr/>
        </p:nvSpPr>
        <p:spPr>
          <a:xfrm rot="18900000">
            <a:off x="4535981" y="2910932"/>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课</a:t>
            </a:r>
            <a:endParaRPr lang="zh-CN" altLang="en-US" sz="2542">
              <a:solidFill>
                <a:srgbClr val="00FFFF"/>
              </a:solidFill>
              <a:latin typeface="微软雅黑"/>
            </a:endParaRPr>
          </a:p>
        </p:txBody>
      </p:sp>
      <p:sp>
        <p:nvSpPr>
          <p:cNvPr id="17" name="TextBox 16"/>
          <p:cNvSpPr txBox="1"/>
          <p:nvPr/>
        </p:nvSpPr>
        <p:spPr>
          <a:xfrm rot="18900000">
            <a:off x="4764256" y="2682658"/>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程</a:t>
            </a:r>
            <a:endParaRPr lang="zh-CN" altLang="en-US" sz="2542">
              <a:solidFill>
                <a:srgbClr val="00FFFF"/>
              </a:solidFill>
              <a:latin typeface="微软雅黑"/>
            </a:endParaRPr>
          </a:p>
        </p:txBody>
      </p:sp>
      <p:sp>
        <p:nvSpPr>
          <p:cNvPr id="18" name="TextBox 17"/>
          <p:cNvSpPr txBox="1"/>
          <p:nvPr/>
        </p:nvSpPr>
        <p:spPr>
          <a:xfrm rot="18900000">
            <a:off x="4992530" y="2454384"/>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专</a:t>
            </a:r>
            <a:endParaRPr lang="zh-CN" altLang="en-US" sz="2542">
              <a:solidFill>
                <a:srgbClr val="00FFFF"/>
              </a:solidFill>
              <a:latin typeface="微软雅黑"/>
            </a:endParaRPr>
          </a:p>
        </p:txBody>
      </p:sp>
      <p:sp>
        <p:nvSpPr>
          <p:cNvPr id="19" name="TextBox 18"/>
          <p:cNvSpPr txBox="1"/>
          <p:nvPr/>
        </p:nvSpPr>
        <p:spPr>
          <a:xfrm rot="18900000">
            <a:off x="5220805" y="2226109"/>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用</a:t>
            </a:r>
            <a:endParaRPr lang="zh-CN" altLang="en-US" sz="2542">
              <a:solidFill>
                <a:srgbClr val="00FFFF"/>
              </a:solidFill>
              <a:latin typeface="微软雅黑"/>
            </a:endParaRPr>
          </a:p>
        </p:txBody>
      </p:sp>
      <p:sp>
        <p:nvSpPr>
          <p:cNvPr id="20" name="TextBox 19"/>
          <p:cNvSpPr txBox="1"/>
          <p:nvPr/>
        </p:nvSpPr>
        <p:spPr>
          <a:xfrm rot="18900000">
            <a:off x="5449079" y="1997835"/>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所</a:t>
            </a:r>
            <a:endParaRPr lang="zh-CN" altLang="en-US" sz="2542">
              <a:solidFill>
                <a:srgbClr val="00FFFF"/>
              </a:solidFill>
              <a:latin typeface="微软雅黑"/>
            </a:endParaRPr>
          </a:p>
        </p:txBody>
      </p:sp>
      <p:sp>
        <p:nvSpPr>
          <p:cNvPr id="21" name="TextBox 20"/>
          <p:cNvSpPr txBox="1"/>
          <p:nvPr/>
        </p:nvSpPr>
        <p:spPr>
          <a:xfrm rot="18900000">
            <a:off x="5677354" y="1769560"/>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有</a:t>
            </a:r>
            <a:endParaRPr lang="zh-CN" altLang="en-US" sz="2542">
              <a:solidFill>
                <a:srgbClr val="00FFFF"/>
              </a:solidFill>
              <a:latin typeface="微软雅黑"/>
            </a:endParaRPr>
          </a:p>
        </p:txBody>
      </p:sp>
      <p:sp>
        <p:nvSpPr>
          <p:cNvPr id="22" name="TextBox 21"/>
          <p:cNvSpPr txBox="1"/>
          <p:nvPr/>
        </p:nvSpPr>
        <p:spPr>
          <a:xfrm rot="18900000">
            <a:off x="1690110" y="5676121"/>
            <a:ext cx="381515" cy="279564"/>
          </a:xfrm>
          <a:prstGeom prst="rect">
            <a:avLst/>
          </a:prstGeom>
          <a:noFill/>
        </p:spPr>
        <p:txBody>
          <a:bodyPr vert="horz" wrap="none" lIns="0" tIns="0" rIns="0" bIns="0" rtlCol="0">
            <a:spAutoFit/>
          </a:bodyPr>
          <a:lstStyle/>
          <a:p>
            <a:pPr>
              <a:lnSpc>
                <a:spcPts val="2107"/>
              </a:lnSpc>
            </a:pPr>
            <a:r>
              <a:rPr lang="en-US" altLang="zh-CN" sz="2542" smtClean="0">
                <a:solidFill>
                  <a:srgbClr val="00FFFF"/>
                </a:solidFill>
                <a:latin typeface="微软雅黑"/>
              </a:rPr>
              <a:t>20</a:t>
            </a:r>
            <a:endParaRPr lang="zh-CN" altLang="en-US" sz="2542">
              <a:solidFill>
                <a:srgbClr val="00FFFF"/>
              </a:solidFill>
              <a:latin typeface="微软雅黑"/>
            </a:endParaRPr>
          </a:p>
        </p:txBody>
      </p:sp>
      <p:sp>
        <p:nvSpPr>
          <p:cNvPr id="23" name="TextBox 22"/>
          <p:cNvSpPr txBox="1"/>
          <p:nvPr/>
        </p:nvSpPr>
        <p:spPr>
          <a:xfrm rot="18900000">
            <a:off x="6133902" y="1313011"/>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保</a:t>
            </a:r>
            <a:endParaRPr lang="zh-CN" altLang="en-US" sz="2542">
              <a:solidFill>
                <a:srgbClr val="00FFFF"/>
              </a:solidFill>
              <a:latin typeface="微软雅黑"/>
            </a:endParaRPr>
          </a:p>
        </p:txBody>
      </p:sp>
      <p:sp>
        <p:nvSpPr>
          <p:cNvPr id="24" name="TextBox 23"/>
          <p:cNvSpPr txBox="1"/>
          <p:nvPr/>
        </p:nvSpPr>
        <p:spPr>
          <a:xfrm rot="18900000">
            <a:off x="6362177" y="1084737"/>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留</a:t>
            </a:r>
            <a:endParaRPr lang="zh-CN" altLang="en-US" sz="2542">
              <a:solidFill>
                <a:srgbClr val="00FFFF"/>
              </a:solidFill>
              <a:latin typeface="微软雅黑"/>
            </a:endParaRPr>
          </a:p>
        </p:txBody>
      </p:sp>
      <p:sp>
        <p:nvSpPr>
          <p:cNvPr id="25" name="TextBox 24"/>
          <p:cNvSpPr txBox="1"/>
          <p:nvPr/>
        </p:nvSpPr>
        <p:spPr>
          <a:xfrm>
            <a:off x="1821179" y="3916517"/>
            <a:ext cx="5591274" cy="2295500"/>
          </a:xfrm>
          <a:prstGeom prst="rect">
            <a:avLst/>
          </a:prstGeom>
          <a:noFill/>
        </p:spPr>
        <p:txBody>
          <a:bodyPr vert="horz" wrap="none" lIns="0" tIns="0" rIns="0" bIns="0" rtlCol="0">
            <a:spAutoFit/>
          </a:bodyPr>
          <a:lstStyle/>
          <a:p>
            <a:pPr marL="0" marR="0" lvl="0" indent="0" defTabSz="914400" eaLnBrk="1" fontAlgn="auto" latinLnBrk="0" hangingPunct="1">
              <a:lnSpc>
                <a:spcPts val="1926"/>
              </a:lnSpc>
              <a:buClrTx/>
              <a:buSzTx/>
              <a:buNone/>
              <a:tabLst>
                <a:tab pos="114300" algn="l"/>
                <a:tab pos="2730500" algn="l"/>
                <a:tab pos="5080000" algn="l"/>
              </a:tabLst>
              <a:defRPr/>
            </a:pPr>
            <a:r>
              <a:rPr lang="zh-CN" altLang="en-US" smtClean="0"/>
              <a:t>			</a:t>
            </a:r>
            <a:r>
              <a:rPr lang="zh-CN" altLang="en-US" sz="2004" smtClean="0">
                <a:solidFill>
                  <a:srgbClr val="000000"/>
                </a:solidFill>
                <a:latin typeface="微软雅黑"/>
              </a:rPr>
              <a:t>机器</a:t>
            </a:r>
          </a:p>
          <a:p>
            <a:pPr marL="0" marR="0" lvl="0" indent="0" defTabSz="914400" eaLnBrk="1" fontAlgn="auto" latinLnBrk="0" hangingPunct="1">
              <a:lnSpc>
                <a:spcPts val="2400"/>
              </a:lnSpc>
              <a:buClrTx/>
              <a:buSzTx/>
              <a:buNone/>
              <a:tabLst>
                <a:tab pos="114300" algn="l"/>
                <a:tab pos="2730500" algn="l"/>
                <a:tab pos="5080000" algn="l"/>
              </a:tabLst>
              <a:defRPr/>
            </a:pPr>
            <a:r>
              <a:rPr lang="zh-CN" altLang="en-US" sz="2004" smtClean="0">
                <a:solidFill>
                  <a:srgbClr val="000000"/>
                </a:solidFill>
                <a:latin typeface="微软雅黑"/>
              </a:rPr>
              <a:t>			学习</a:t>
            </a:r>
          </a:p>
          <a:p>
            <a:pPr marL="0" marR="0" lvl="0" indent="0" defTabSz="914400" eaLnBrk="1" fontAlgn="auto" latinLnBrk="0" hangingPunct="1">
              <a:lnSpc>
                <a:spcPts val="1000"/>
              </a:lnSpc>
              <a:buClrTx/>
              <a:buSzTx/>
              <a:buNone/>
              <a:tabLst>
                <a:tab pos="114300" algn="l"/>
                <a:tab pos="2730500" algn="l"/>
                <a:tab pos="5080000" algn="l"/>
              </a:tabLst>
              <a:defRPr/>
            </a:pPr>
            <a:endParaRPr lang="zh-CN" altLang="en-US" sz="2004" smtClean="0">
              <a:solidFill>
                <a:srgbClr val="000000"/>
              </a:solidFill>
              <a:latin typeface="微软雅黑"/>
            </a:endParaRPr>
          </a:p>
          <a:p>
            <a:pPr marL="0" marR="0" lvl="0" indent="0" defTabSz="914400" eaLnBrk="1" fontAlgn="auto" latinLnBrk="0" hangingPunct="1">
              <a:lnSpc>
                <a:spcPts val="1000"/>
              </a:lnSpc>
              <a:buClrTx/>
              <a:buSzTx/>
              <a:buNone/>
              <a:tabLst>
                <a:tab pos="114300" algn="l"/>
                <a:tab pos="2730500" algn="l"/>
                <a:tab pos="5080000" algn="l"/>
              </a:tabLst>
              <a:defRPr/>
            </a:pPr>
            <a:endParaRPr lang="zh-CN" altLang="en-US" sz="2004" smtClean="0">
              <a:solidFill>
                <a:srgbClr val="000000"/>
              </a:solidFill>
              <a:latin typeface="微软雅黑"/>
            </a:endParaRPr>
          </a:p>
          <a:p>
            <a:pPr marL="0" marR="0" lvl="0" indent="0" defTabSz="914400" eaLnBrk="1" fontAlgn="auto" latinLnBrk="0" hangingPunct="1">
              <a:lnSpc>
                <a:spcPts val="1000"/>
              </a:lnSpc>
              <a:buClrTx/>
              <a:buSzTx/>
              <a:buNone/>
              <a:tabLst>
                <a:tab pos="114300" algn="l"/>
                <a:tab pos="2730500" algn="l"/>
                <a:tab pos="5080000" algn="l"/>
              </a:tabLst>
              <a:defRPr/>
            </a:pPr>
            <a:endParaRPr lang="zh-CN" altLang="en-US" sz="2004" smtClean="0">
              <a:solidFill>
                <a:srgbClr val="000000"/>
              </a:solidFill>
              <a:latin typeface="微软雅黑"/>
            </a:endParaRPr>
          </a:p>
          <a:p>
            <a:pPr marL="0" marR="0" lvl="0" indent="0" defTabSz="914400" eaLnBrk="1" fontAlgn="auto" latinLnBrk="0" hangingPunct="1">
              <a:lnSpc>
                <a:spcPts val="1000"/>
              </a:lnSpc>
              <a:buClrTx/>
              <a:buSzTx/>
              <a:buNone/>
              <a:tabLst>
                <a:tab pos="114300" algn="l"/>
                <a:tab pos="2730500" algn="l"/>
                <a:tab pos="5080000" algn="l"/>
              </a:tabLst>
              <a:defRPr/>
            </a:pPr>
            <a:endParaRPr lang="zh-CN" altLang="en-US" sz="2004" smtClean="0">
              <a:solidFill>
                <a:srgbClr val="000000"/>
              </a:solidFill>
              <a:latin typeface="微软雅黑"/>
            </a:endParaRPr>
          </a:p>
          <a:p>
            <a:pPr marL="0" marR="0" lvl="0" indent="0" defTabSz="914400" eaLnBrk="1" fontAlgn="auto" latinLnBrk="0" hangingPunct="1">
              <a:lnSpc>
                <a:spcPts val="1641"/>
              </a:lnSpc>
              <a:buClrTx/>
              <a:buSzTx/>
              <a:buNone/>
              <a:tabLst>
                <a:tab pos="114300" algn="l"/>
                <a:tab pos="2730500" algn="l"/>
                <a:tab pos="5080000" algn="l"/>
              </a:tabLst>
              <a:defRPr/>
            </a:pPr>
            <a:r>
              <a:rPr lang="zh-CN" altLang="en-US" sz="2004" smtClean="0">
                <a:solidFill>
                  <a:srgbClr val="000000"/>
                </a:solidFill>
                <a:latin typeface="微软雅黑"/>
              </a:rPr>
              <a:t>		</a:t>
            </a:r>
            <a:r>
              <a:rPr lang="zh-CN" altLang="en-US" sz="1404" smtClean="0">
                <a:solidFill>
                  <a:srgbClr val="000000"/>
                </a:solidFill>
                <a:latin typeface="微软雅黑"/>
              </a:rPr>
              <a:t>模型</a:t>
            </a:r>
          </a:p>
          <a:p>
            <a:pPr marL="0" marR="0" lvl="0" indent="0" defTabSz="914400" eaLnBrk="1" fontAlgn="auto" latinLnBrk="0" hangingPunct="1">
              <a:lnSpc>
                <a:spcPts val="2219"/>
              </a:lnSpc>
              <a:buClrTx/>
              <a:buSzTx/>
              <a:buNone/>
              <a:tabLst>
                <a:tab pos="114300" algn="l"/>
                <a:tab pos="2730500" algn="l"/>
                <a:tab pos="5080000" algn="l"/>
              </a:tabLst>
              <a:defRPr/>
            </a:pPr>
            <a:r>
              <a:rPr lang="zh-CN" altLang="en-US" sz="1404" smtClean="0">
                <a:solidFill>
                  <a:srgbClr val="000000"/>
                </a:solidFill>
                <a:latin typeface="微软雅黑"/>
              </a:rPr>
              <a:t>	</a:t>
            </a:r>
            <a:r>
              <a:rPr lang="zh-CN" altLang="en-US" sz="2004" smtClean="0">
                <a:solidFill>
                  <a:srgbClr val="000000"/>
                </a:solidFill>
                <a:latin typeface="微软雅黑"/>
              </a:rPr>
              <a:t>搜索引擎</a:t>
            </a:r>
          </a:p>
          <a:p>
            <a:pPr marL="0" marR="0" lvl="0" indent="0" defTabSz="914400" eaLnBrk="1" fontAlgn="auto" latinLnBrk="0" hangingPunct="1">
              <a:lnSpc>
                <a:spcPts val="1000"/>
              </a:lnSpc>
              <a:buClrTx/>
              <a:buSzTx/>
              <a:buNone/>
              <a:tabLst>
                <a:tab pos="114300" algn="l"/>
                <a:tab pos="2730500" algn="l"/>
                <a:tab pos="5080000" algn="l"/>
              </a:tabLst>
              <a:defRPr/>
            </a:pPr>
            <a:endParaRPr lang="zh-CN" altLang="en-US" sz="2004" smtClean="0">
              <a:solidFill>
                <a:srgbClr val="000000"/>
              </a:solidFill>
              <a:latin typeface="微软雅黑"/>
            </a:endParaRPr>
          </a:p>
          <a:p>
            <a:pPr marL="0" marR="0" lvl="0" indent="0" defTabSz="914400" eaLnBrk="1" fontAlgn="auto" latinLnBrk="0" hangingPunct="1">
              <a:lnSpc>
                <a:spcPts val="1000"/>
              </a:lnSpc>
              <a:buClrTx/>
              <a:buSzTx/>
              <a:buNone/>
              <a:tabLst>
                <a:tab pos="114300" algn="l"/>
                <a:tab pos="2730500" algn="l"/>
                <a:tab pos="5080000" algn="l"/>
              </a:tabLst>
              <a:defRPr/>
            </a:pPr>
            <a:endParaRPr lang="zh-CN" altLang="en-US" sz="2004" smtClean="0">
              <a:solidFill>
                <a:srgbClr val="000000"/>
              </a:solidFill>
              <a:latin typeface="微软雅黑"/>
            </a:endParaRPr>
          </a:p>
          <a:p>
            <a:pPr marL="0" marR="0" lvl="0" indent="0" defTabSz="914400" eaLnBrk="1" fontAlgn="auto" latinLnBrk="0" hangingPunct="1">
              <a:lnSpc>
                <a:spcPts val="1000"/>
              </a:lnSpc>
              <a:buClrTx/>
              <a:buSzTx/>
              <a:buNone/>
              <a:tabLst>
                <a:tab pos="114300" algn="l"/>
                <a:tab pos="2730500" algn="l"/>
                <a:tab pos="5080000" algn="l"/>
              </a:tabLst>
              <a:defRPr/>
            </a:pPr>
            <a:endParaRPr lang="zh-CN" altLang="en-US" sz="2004" smtClean="0">
              <a:solidFill>
                <a:srgbClr val="000000"/>
              </a:solidFill>
              <a:latin typeface="微软雅黑"/>
            </a:endParaRPr>
          </a:p>
          <a:p>
            <a:pPr marL="0" marR="0" lvl="0" indent="0" defTabSz="914400" eaLnBrk="1" fontAlgn="auto" latinLnBrk="0" hangingPunct="1">
              <a:lnSpc>
                <a:spcPts val="2811"/>
              </a:lnSpc>
              <a:buClrTx/>
              <a:buSzTx/>
              <a:buNone/>
              <a:tabLst>
                <a:tab pos="114300" algn="l"/>
                <a:tab pos="2730500" algn="l"/>
                <a:tab pos="5080000" algn="l"/>
              </a:tabLst>
              <a:defRPr/>
            </a:pPr>
            <a:r>
              <a:rPr lang="zh-CN" altLang="en-US" sz="2402" smtClean="0">
                <a:solidFill>
                  <a:srgbClr val="0000FF"/>
                </a:solidFill>
                <a:latin typeface="微软雅黑"/>
              </a:rPr>
              <a:t>机器学习技术正在支撑着各种搜索引擎</a:t>
            </a:r>
            <a:endParaRPr lang="zh-CN" altLang="en-US" sz="2402">
              <a:solidFill>
                <a:srgbClr val="0000FF"/>
              </a:solidFill>
              <a:latin typeface="微软雅黑"/>
            </a:endParaRPr>
          </a:p>
        </p:txBody>
      </p:sp>
      <p:sp>
        <p:nvSpPr>
          <p:cNvPr id="26" name="TextBox 25"/>
          <p:cNvSpPr txBox="1"/>
          <p:nvPr/>
        </p:nvSpPr>
        <p:spPr>
          <a:xfrm>
            <a:off x="909523" y="3771991"/>
            <a:ext cx="718145" cy="384721"/>
          </a:xfrm>
          <a:prstGeom prst="rect">
            <a:avLst/>
          </a:prstGeom>
          <a:noFill/>
        </p:spPr>
        <p:txBody>
          <a:bodyPr vert="horz" wrap="none" lIns="0" tIns="0" rIns="0" bIns="0" rtlCol="0">
            <a:spAutoFit/>
          </a:bodyPr>
          <a:lstStyle/>
          <a:p>
            <a:pPr marL="0" marR="0" lvl="0" indent="0" defTabSz="914400" eaLnBrk="1" fontAlgn="auto" latinLnBrk="0" hangingPunct="1">
              <a:lnSpc>
                <a:spcPts val="1349"/>
              </a:lnSpc>
              <a:buClrTx/>
              <a:buSzTx/>
              <a:buNone/>
              <a:tabLst>
                <a:tab pos="88900" algn="l"/>
              </a:tabLst>
              <a:defRPr/>
            </a:pPr>
            <a:r>
              <a:rPr lang="zh-CN" altLang="en-US" dirty="0" smtClean="0"/>
              <a:t>	</a:t>
            </a:r>
            <a:r>
              <a:rPr lang="zh-CN" altLang="en-US" sz="1404" dirty="0" smtClean="0">
                <a:solidFill>
                  <a:srgbClr val="000000"/>
                </a:solidFill>
                <a:latin typeface="微软雅黑"/>
              </a:rPr>
              <a:t>搜索：</a:t>
            </a:r>
          </a:p>
          <a:p>
            <a:pPr marL="0" marR="0" lvl="0" indent="0" defTabSz="914400" eaLnBrk="1" fontAlgn="auto" latinLnBrk="0" hangingPunct="1">
              <a:lnSpc>
                <a:spcPts val="1680"/>
              </a:lnSpc>
              <a:buClrTx/>
              <a:buSzTx/>
              <a:buNone/>
              <a:tabLst>
                <a:tab pos="88900" algn="l"/>
              </a:tabLst>
              <a:defRPr/>
            </a:pPr>
            <a:r>
              <a:rPr lang="zh-CN" altLang="en-US" sz="1404" dirty="0" smtClean="0">
                <a:solidFill>
                  <a:srgbClr val="000000"/>
                </a:solidFill>
                <a:latin typeface="微软雅黑"/>
              </a:rPr>
              <a:t>南京大学</a:t>
            </a:r>
            <a:endParaRPr lang="zh-CN" altLang="en-US" sz="1404" dirty="0">
              <a:solidFill>
                <a:srgbClr val="000000"/>
              </a:solidFill>
              <a:latin typeface="微软雅黑"/>
            </a:endParaRPr>
          </a:p>
        </p:txBody>
      </p:sp>
      <p:sp>
        <p:nvSpPr>
          <p:cNvPr id="27" name="TextBox 26"/>
          <p:cNvSpPr txBox="1"/>
          <p:nvPr/>
        </p:nvSpPr>
        <p:spPr>
          <a:xfrm>
            <a:off x="91439" y="321726"/>
            <a:ext cx="4424288" cy="1833835"/>
          </a:xfrm>
          <a:prstGeom prst="rect">
            <a:avLst/>
          </a:prstGeom>
          <a:noFill/>
        </p:spPr>
        <p:txBody>
          <a:bodyPr vert="horz" wrap="none" lIns="0" tIns="0" rIns="0" bIns="0" rtlCol="0">
            <a:spAutoFit/>
          </a:bodyPr>
          <a:lstStyle/>
          <a:p>
            <a:pPr marL="0" marR="0" lvl="0" indent="0" defTabSz="914400" eaLnBrk="1" fontAlgn="auto" latinLnBrk="0" hangingPunct="1">
              <a:lnSpc>
                <a:spcPts val="2687"/>
              </a:lnSpc>
              <a:buClrTx/>
              <a:buSzTx/>
              <a:buNone/>
              <a:tabLst>
                <a:tab pos="3886200" algn="l"/>
              </a:tabLst>
              <a:defRPr/>
            </a:pPr>
            <a:r>
              <a:rPr lang="zh-CN" altLang="en-US" sz="2796" smtClean="0">
                <a:solidFill>
                  <a:srgbClr val="000000"/>
                </a:solidFill>
                <a:latin typeface="微软雅黑"/>
              </a:rPr>
              <a:t>例如：互联网搜索</a:t>
            </a:r>
          </a:p>
          <a:p>
            <a:pPr marL="0" marR="0" lvl="0" indent="0" defTabSz="914400" eaLnBrk="1" fontAlgn="auto" latinLnBrk="0" hangingPunct="1">
              <a:lnSpc>
                <a:spcPts val="1000"/>
              </a:lnSpc>
              <a:buClrTx/>
              <a:buSzTx/>
              <a:buNone/>
              <a:tabLst>
                <a:tab pos="3886200" algn="l"/>
              </a:tabLst>
              <a:defRPr/>
            </a:pPr>
            <a:endParaRPr lang="zh-CN" altLang="en-US" sz="2796" smtClean="0">
              <a:solidFill>
                <a:srgbClr val="000000"/>
              </a:solidFill>
              <a:latin typeface="微软雅黑"/>
            </a:endParaRPr>
          </a:p>
          <a:p>
            <a:pPr marL="0" marR="0" lvl="0" indent="0" defTabSz="914400" eaLnBrk="1" fontAlgn="auto" latinLnBrk="0" hangingPunct="1">
              <a:lnSpc>
                <a:spcPts val="1000"/>
              </a:lnSpc>
              <a:buClrTx/>
              <a:buSzTx/>
              <a:buNone/>
              <a:tabLst>
                <a:tab pos="3886200" algn="l"/>
              </a:tabLst>
              <a:defRPr/>
            </a:pPr>
            <a:endParaRPr lang="zh-CN" altLang="en-US" sz="2796" smtClean="0">
              <a:solidFill>
                <a:srgbClr val="000000"/>
              </a:solidFill>
              <a:latin typeface="微软雅黑"/>
            </a:endParaRPr>
          </a:p>
          <a:p>
            <a:pPr marL="0" marR="0" lvl="0" indent="0" defTabSz="914400" eaLnBrk="1" fontAlgn="auto" latinLnBrk="0" hangingPunct="1">
              <a:lnSpc>
                <a:spcPts val="1000"/>
              </a:lnSpc>
              <a:buClrTx/>
              <a:buSzTx/>
              <a:buNone/>
              <a:tabLst>
                <a:tab pos="3886200" algn="l"/>
              </a:tabLst>
              <a:defRPr/>
            </a:pPr>
            <a:endParaRPr lang="zh-CN" altLang="en-US" sz="2796" smtClean="0">
              <a:solidFill>
                <a:srgbClr val="000000"/>
              </a:solidFill>
              <a:latin typeface="微软雅黑"/>
            </a:endParaRPr>
          </a:p>
          <a:p>
            <a:pPr marL="0" marR="0" lvl="0" indent="0" defTabSz="914400" eaLnBrk="1" fontAlgn="auto" latinLnBrk="0" hangingPunct="1">
              <a:lnSpc>
                <a:spcPts val="1000"/>
              </a:lnSpc>
              <a:buClrTx/>
              <a:buSzTx/>
              <a:buNone/>
              <a:tabLst>
                <a:tab pos="3886200" algn="l"/>
              </a:tabLst>
              <a:defRPr/>
            </a:pPr>
            <a:endParaRPr lang="zh-CN" altLang="en-US" sz="2796" smtClean="0">
              <a:solidFill>
                <a:srgbClr val="000000"/>
              </a:solidFill>
              <a:latin typeface="微软雅黑"/>
            </a:endParaRPr>
          </a:p>
          <a:p>
            <a:pPr marL="0" marR="0" lvl="0" indent="0" defTabSz="914400" eaLnBrk="1" fontAlgn="auto" latinLnBrk="0" hangingPunct="1">
              <a:lnSpc>
                <a:spcPts val="1000"/>
              </a:lnSpc>
              <a:buClrTx/>
              <a:buSzTx/>
              <a:buNone/>
              <a:tabLst>
                <a:tab pos="3886200" algn="l"/>
              </a:tabLst>
              <a:defRPr/>
            </a:pPr>
            <a:endParaRPr lang="zh-CN" altLang="en-US" sz="2796" smtClean="0">
              <a:solidFill>
                <a:srgbClr val="000000"/>
              </a:solidFill>
              <a:latin typeface="微软雅黑"/>
            </a:endParaRPr>
          </a:p>
          <a:p>
            <a:pPr marL="0" marR="0" lvl="0" indent="0" defTabSz="914400" eaLnBrk="1" fontAlgn="auto" latinLnBrk="0" hangingPunct="1">
              <a:lnSpc>
                <a:spcPts val="1000"/>
              </a:lnSpc>
              <a:buClrTx/>
              <a:buSzTx/>
              <a:buNone/>
              <a:tabLst>
                <a:tab pos="3886200" algn="l"/>
              </a:tabLst>
              <a:defRPr/>
            </a:pPr>
            <a:endParaRPr lang="zh-CN" altLang="en-US" sz="2796" smtClean="0">
              <a:solidFill>
                <a:srgbClr val="000000"/>
              </a:solidFill>
              <a:latin typeface="微软雅黑"/>
            </a:endParaRPr>
          </a:p>
          <a:p>
            <a:pPr marL="0" marR="0" lvl="0" indent="0" defTabSz="914400" eaLnBrk="1" fontAlgn="auto" latinLnBrk="0" hangingPunct="1">
              <a:lnSpc>
                <a:spcPts val="1000"/>
              </a:lnSpc>
              <a:buClrTx/>
              <a:buSzTx/>
              <a:buNone/>
              <a:tabLst>
                <a:tab pos="3886200" algn="l"/>
              </a:tabLst>
              <a:defRPr/>
            </a:pPr>
            <a:endParaRPr lang="zh-CN" altLang="en-US" sz="2796" smtClean="0">
              <a:solidFill>
                <a:srgbClr val="000000"/>
              </a:solidFill>
              <a:latin typeface="微软雅黑"/>
            </a:endParaRPr>
          </a:p>
          <a:p>
            <a:pPr marL="0" marR="0" lvl="0" indent="0" defTabSz="914400" eaLnBrk="1" fontAlgn="auto" latinLnBrk="0" hangingPunct="1">
              <a:lnSpc>
                <a:spcPts val="1000"/>
              </a:lnSpc>
              <a:buClrTx/>
              <a:buSzTx/>
              <a:buNone/>
              <a:tabLst>
                <a:tab pos="3886200" algn="l"/>
              </a:tabLst>
              <a:defRPr/>
            </a:pPr>
            <a:endParaRPr lang="zh-CN" altLang="en-US" sz="2796" smtClean="0">
              <a:solidFill>
                <a:srgbClr val="000000"/>
              </a:solidFill>
              <a:latin typeface="微软雅黑"/>
            </a:endParaRPr>
          </a:p>
          <a:p>
            <a:pPr marL="0" marR="0" lvl="0" indent="0" defTabSz="914400" eaLnBrk="1" fontAlgn="auto" latinLnBrk="0" hangingPunct="1">
              <a:lnSpc>
                <a:spcPts val="1000"/>
              </a:lnSpc>
              <a:buClrTx/>
              <a:buSzTx/>
              <a:buNone/>
              <a:tabLst>
                <a:tab pos="3886200" algn="l"/>
              </a:tabLst>
              <a:defRPr/>
            </a:pPr>
            <a:endParaRPr lang="zh-CN" altLang="en-US" sz="2796" smtClean="0">
              <a:solidFill>
                <a:srgbClr val="000000"/>
              </a:solidFill>
              <a:latin typeface="微软雅黑"/>
            </a:endParaRPr>
          </a:p>
          <a:p>
            <a:pPr marL="0" marR="0" lvl="0" indent="0" defTabSz="914400" eaLnBrk="1" fontAlgn="auto" latinLnBrk="0" hangingPunct="1">
              <a:lnSpc>
                <a:spcPts val="2580"/>
              </a:lnSpc>
              <a:buClrTx/>
              <a:buSzTx/>
              <a:buNone/>
              <a:tabLst>
                <a:tab pos="3886200" algn="l"/>
              </a:tabLst>
              <a:defRPr/>
            </a:pPr>
            <a:r>
              <a:rPr lang="zh-CN" altLang="en-US" sz="2796" smtClean="0">
                <a:solidFill>
                  <a:srgbClr val="000000"/>
                </a:solidFill>
                <a:latin typeface="微软雅黑"/>
              </a:rPr>
              <a:t>	</a:t>
            </a:r>
            <a:r>
              <a:rPr lang="en-US" altLang="zh-CN" sz="2400" smtClean="0">
                <a:solidFill>
                  <a:srgbClr val="000000"/>
                </a:solidFill>
                <a:latin typeface="微软雅黑"/>
              </a:rPr>
              <a:t>……</a:t>
            </a:r>
            <a:endParaRPr lang="zh-CN" altLang="en-US" sz="2400">
              <a:solidFill>
                <a:srgbClr val="000000"/>
              </a:solidFill>
              <a:latin typeface="微软雅黑"/>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name="myslide11">
    <p:spTree>
      <p:nvGrpSpPr>
        <p:cNvPr id="1" name=""/>
        <p:cNvGrpSpPr/>
        <p:nvPr/>
      </p:nvGrpSpPr>
      <p:grpSpPr>
        <a:xfrm>
          <a:off x="0" y="0"/>
          <a:ext cx="0" cy="0"/>
          <a:chOff x="0" y="0"/>
          <a:chExt cx="0" cy="0"/>
        </a:xfrm>
      </p:grpSpPr>
      <p:pic>
        <p:nvPicPr>
          <p:cNvPr id="2" name="图片 1" descr="ws_710D.tmp"/>
          <p:cNvPicPr>
            <a:picLocks/>
          </p:cNvPicPr>
          <p:nvPr/>
        </p:nvPicPr>
        <p:blipFill>
          <a:blip r:embed="rId2" cstate="print"/>
          <a:stretch>
            <a:fillRect/>
          </a:stretch>
        </p:blipFill>
        <p:spPr>
          <a:xfrm>
            <a:off x="0" y="0"/>
            <a:ext cx="9144000" cy="6858000"/>
          </a:xfrm>
          <a:prstGeom prst="rect">
            <a:avLst/>
          </a:prstGeom>
        </p:spPr>
      </p:pic>
      <p:pic>
        <p:nvPicPr>
          <p:cNvPr id="3" name="图片 2" descr="ws_711D.tmp"/>
          <p:cNvPicPr>
            <a:picLocks/>
          </p:cNvPicPr>
          <p:nvPr/>
        </p:nvPicPr>
        <p:blipFill>
          <a:blip r:embed="rId3" cstate="print"/>
          <a:stretch>
            <a:fillRect/>
          </a:stretch>
        </p:blipFill>
        <p:spPr>
          <a:xfrm>
            <a:off x="177800" y="1206500"/>
            <a:ext cx="6972300" cy="5067300"/>
          </a:xfrm>
          <a:prstGeom prst="rect">
            <a:avLst/>
          </a:prstGeom>
        </p:spPr>
      </p:pic>
      <p:pic>
        <p:nvPicPr>
          <p:cNvPr id="4" name="图片 3" descr="ws_711E.tmp"/>
          <p:cNvPicPr>
            <a:picLocks/>
          </p:cNvPicPr>
          <p:nvPr/>
        </p:nvPicPr>
        <p:blipFill>
          <a:blip r:embed="rId4" cstate="print"/>
          <a:stretch>
            <a:fillRect/>
          </a:stretch>
        </p:blipFill>
        <p:spPr>
          <a:xfrm>
            <a:off x="7251700" y="1651000"/>
            <a:ext cx="596900" cy="444500"/>
          </a:xfrm>
          <a:prstGeom prst="rect">
            <a:avLst/>
          </a:prstGeom>
        </p:spPr>
      </p:pic>
      <p:pic>
        <p:nvPicPr>
          <p:cNvPr id="5" name="图片 4" descr="ws_712F.tmp"/>
          <p:cNvPicPr>
            <a:picLocks/>
          </p:cNvPicPr>
          <p:nvPr/>
        </p:nvPicPr>
        <p:blipFill>
          <a:blip r:embed="rId5" cstate="print"/>
          <a:stretch>
            <a:fillRect/>
          </a:stretch>
        </p:blipFill>
        <p:spPr>
          <a:xfrm>
            <a:off x="0" y="0"/>
            <a:ext cx="9144000" cy="6858000"/>
          </a:xfrm>
          <a:prstGeom prst="rect">
            <a:avLst/>
          </a:prstGeom>
        </p:spPr>
      </p:pic>
      <p:sp>
        <p:nvSpPr>
          <p:cNvPr id="6" name="TextBox 5"/>
          <p:cNvSpPr txBox="1"/>
          <p:nvPr/>
        </p:nvSpPr>
        <p:spPr>
          <a:xfrm rot="18900000">
            <a:off x="5677354" y="1769560"/>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有</a:t>
            </a:r>
            <a:endParaRPr lang="zh-CN" altLang="en-US" sz="2542">
              <a:solidFill>
                <a:srgbClr val="00FFFF"/>
              </a:solidFill>
              <a:latin typeface="微软雅黑"/>
            </a:endParaRPr>
          </a:p>
        </p:txBody>
      </p:sp>
      <p:sp>
        <p:nvSpPr>
          <p:cNvPr id="7" name="TextBox 6"/>
          <p:cNvSpPr txBox="1"/>
          <p:nvPr/>
        </p:nvSpPr>
        <p:spPr>
          <a:xfrm rot="18900000">
            <a:off x="3394609" y="4052304"/>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器</a:t>
            </a:r>
            <a:endParaRPr lang="zh-CN" altLang="en-US" sz="2542">
              <a:solidFill>
                <a:srgbClr val="00FFFF"/>
              </a:solidFill>
              <a:latin typeface="微软雅黑"/>
            </a:endParaRPr>
          </a:p>
        </p:txBody>
      </p:sp>
      <p:sp>
        <p:nvSpPr>
          <p:cNvPr id="8" name="TextBox 7"/>
          <p:cNvSpPr txBox="1"/>
          <p:nvPr/>
        </p:nvSpPr>
        <p:spPr>
          <a:xfrm rot="18900000">
            <a:off x="3622884" y="3824030"/>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学</a:t>
            </a:r>
            <a:endParaRPr lang="zh-CN" altLang="en-US" sz="2542">
              <a:solidFill>
                <a:srgbClr val="00FFFF"/>
              </a:solidFill>
              <a:latin typeface="微软雅黑"/>
            </a:endParaRPr>
          </a:p>
        </p:txBody>
      </p:sp>
      <p:sp>
        <p:nvSpPr>
          <p:cNvPr id="9" name="TextBox 8"/>
          <p:cNvSpPr txBox="1"/>
          <p:nvPr/>
        </p:nvSpPr>
        <p:spPr>
          <a:xfrm rot="18900000">
            <a:off x="3851158" y="3595756"/>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习</a:t>
            </a:r>
            <a:endParaRPr lang="zh-CN" altLang="en-US" sz="2542">
              <a:solidFill>
                <a:srgbClr val="00FFFF"/>
              </a:solidFill>
              <a:latin typeface="微软雅黑"/>
            </a:endParaRPr>
          </a:p>
        </p:txBody>
      </p:sp>
      <p:sp>
        <p:nvSpPr>
          <p:cNvPr id="10" name="TextBox 9"/>
          <p:cNvSpPr txBox="1"/>
          <p:nvPr/>
        </p:nvSpPr>
        <p:spPr>
          <a:xfrm rot="18900000">
            <a:off x="4079433" y="3367481"/>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导</a:t>
            </a:r>
            <a:endParaRPr lang="zh-CN" altLang="en-US" sz="2542">
              <a:solidFill>
                <a:srgbClr val="00FFFF"/>
              </a:solidFill>
              <a:latin typeface="微软雅黑"/>
            </a:endParaRPr>
          </a:p>
        </p:txBody>
      </p:sp>
      <p:sp>
        <p:nvSpPr>
          <p:cNvPr id="11" name="TextBox 10"/>
          <p:cNvSpPr txBox="1"/>
          <p:nvPr/>
        </p:nvSpPr>
        <p:spPr>
          <a:xfrm rot="18900000">
            <a:off x="4307707" y="3139207"/>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论</a:t>
            </a:r>
            <a:endParaRPr lang="zh-CN" altLang="en-US" sz="2542">
              <a:solidFill>
                <a:srgbClr val="00FFFF"/>
              </a:solidFill>
              <a:latin typeface="微软雅黑"/>
            </a:endParaRPr>
          </a:p>
        </p:txBody>
      </p:sp>
      <p:sp>
        <p:nvSpPr>
          <p:cNvPr id="12" name="TextBox 11"/>
          <p:cNvSpPr txBox="1"/>
          <p:nvPr/>
        </p:nvSpPr>
        <p:spPr>
          <a:xfrm rot="18900000">
            <a:off x="4535981" y="2910932"/>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课</a:t>
            </a:r>
            <a:endParaRPr lang="zh-CN" altLang="en-US" sz="2542">
              <a:solidFill>
                <a:srgbClr val="00FFFF"/>
              </a:solidFill>
              <a:latin typeface="微软雅黑"/>
            </a:endParaRPr>
          </a:p>
        </p:txBody>
      </p:sp>
      <p:sp>
        <p:nvSpPr>
          <p:cNvPr id="13" name="TextBox 12"/>
          <p:cNvSpPr txBox="1"/>
          <p:nvPr/>
        </p:nvSpPr>
        <p:spPr>
          <a:xfrm rot="18900000">
            <a:off x="4764256" y="2682658"/>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程</a:t>
            </a:r>
            <a:endParaRPr lang="zh-CN" altLang="en-US" sz="2542">
              <a:solidFill>
                <a:srgbClr val="00FFFF"/>
              </a:solidFill>
              <a:latin typeface="微软雅黑"/>
            </a:endParaRPr>
          </a:p>
        </p:txBody>
      </p:sp>
      <p:sp>
        <p:nvSpPr>
          <p:cNvPr id="14" name="TextBox 13"/>
          <p:cNvSpPr txBox="1"/>
          <p:nvPr/>
        </p:nvSpPr>
        <p:spPr>
          <a:xfrm rot="18900000">
            <a:off x="4992530" y="2454384"/>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专</a:t>
            </a:r>
            <a:endParaRPr lang="zh-CN" altLang="en-US" sz="2542">
              <a:solidFill>
                <a:srgbClr val="00FFFF"/>
              </a:solidFill>
              <a:latin typeface="微软雅黑"/>
            </a:endParaRPr>
          </a:p>
        </p:txBody>
      </p:sp>
      <p:sp>
        <p:nvSpPr>
          <p:cNvPr id="15" name="TextBox 14"/>
          <p:cNvSpPr txBox="1"/>
          <p:nvPr/>
        </p:nvSpPr>
        <p:spPr>
          <a:xfrm rot="18900000">
            <a:off x="6133902" y="1313011"/>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保</a:t>
            </a:r>
            <a:endParaRPr lang="zh-CN" altLang="en-US" sz="2542">
              <a:solidFill>
                <a:srgbClr val="00FFFF"/>
              </a:solidFill>
              <a:latin typeface="微软雅黑"/>
            </a:endParaRPr>
          </a:p>
        </p:txBody>
      </p:sp>
      <p:sp>
        <p:nvSpPr>
          <p:cNvPr id="16" name="TextBox 15"/>
          <p:cNvSpPr txBox="1"/>
          <p:nvPr/>
        </p:nvSpPr>
        <p:spPr>
          <a:xfrm rot="18900000">
            <a:off x="6362177" y="1084737"/>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留</a:t>
            </a:r>
            <a:endParaRPr lang="zh-CN" altLang="en-US" sz="2542">
              <a:solidFill>
                <a:srgbClr val="00FFFF"/>
              </a:solidFill>
              <a:latin typeface="微软雅黑"/>
            </a:endParaRPr>
          </a:p>
        </p:txBody>
      </p:sp>
      <p:sp>
        <p:nvSpPr>
          <p:cNvPr id="17" name="TextBox 16"/>
          <p:cNvSpPr txBox="1"/>
          <p:nvPr/>
        </p:nvSpPr>
        <p:spPr>
          <a:xfrm rot="18900000">
            <a:off x="5905628" y="1541286"/>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权</a:t>
            </a:r>
            <a:endParaRPr lang="zh-CN" altLang="en-US" sz="2542">
              <a:solidFill>
                <a:srgbClr val="00FFFF"/>
              </a:solidFill>
              <a:latin typeface="微软雅黑"/>
            </a:endParaRPr>
          </a:p>
        </p:txBody>
      </p:sp>
      <p:sp>
        <p:nvSpPr>
          <p:cNvPr id="18" name="TextBox 17"/>
          <p:cNvSpPr txBox="1"/>
          <p:nvPr/>
        </p:nvSpPr>
        <p:spPr>
          <a:xfrm rot="18900000">
            <a:off x="5220805" y="2226109"/>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用</a:t>
            </a:r>
            <a:endParaRPr lang="zh-CN" altLang="en-US" sz="2542">
              <a:solidFill>
                <a:srgbClr val="00FFFF"/>
              </a:solidFill>
              <a:latin typeface="微软雅黑"/>
            </a:endParaRPr>
          </a:p>
        </p:txBody>
      </p:sp>
      <p:sp>
        <p:nvSpPr>
          <p:cNvPr id="19" name="TextBox 18"/>
          <p:cNvSpPr txBox="1"/>
          <p:nvPr/>
        </p:nvSpPr>
        <p:spPr>
          <a:xfrm rot="18900000">
            <a:off x="5449079" y="1997835"/>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所</a:t>
            </a:r>
            <a:endParaRPr lang="zh-CN" altLang="en-US" sz="2542">
              <a:solidFill>
                <a:srgbClr val="00FFFF"/>
              </a:solidFill>
              <a:latin typeface="微软雅黑"/>
            </a:endParaRPr>
          </a:p>
        </p:txBody>
      </p:sp>
      <p:sp>
        <p:nvSpPr>
          <p:cNvPr id="20" name="TextBox 19"/>
          <p:cNvSpPr txBox="1"/>
          <p:nvPr/>
        </p:nvSpPr>
        <p:spPr>
          <a:xfrm rot="18900000">
            <a:off x="1690110" y="5676121"/>
            <a:ext cx="381515" cy="279564"/>
          </a:xfrm>
          <a:prstGeom prst="rect">
            <a:avLst/>
          </a:prstGeom>
          <a:noFill/>
        </p:spPr>
        <p:txBody>
          <a:bodyPr vert="horz" wrap="none" lIns="0" tIns="0" rIns="0" bIns="0" rtlCol="0">
            <a:spAutoFit/>
          </a:bodyPr>
          <a:lstStyle/>
          <a:p>
            <a:pPr>
              <a:lnSpc>
                <a:spcPts val="2107"/>
              </a:lnSpc>
            </a:pPr>
            <a:r>
              <a:rPr lang="en-US" altLang="zh-CN" sz="2542" smtClean="0">
                <a:solidFill>
                  <a:srgbClr val="00FFFF"/>
                </a:solidFill>
                <a:latin typeface="微软雅黑"/>
              </a:rPr>
              <a:t>20</a:t>
            </a:r>
            <a:endParaRPr lang="zh-CN" altLang="en-US" sz="2542">
              <a:solidFill>
                <a:srgbClr val="00FFFF"/>
              </a:solidFill>
              <a:latin typeface="微软雅黑"/>
            </a:endParaRPr>
          </a:p>
        </p:txBody>
      </p:sp>
      <p:sp>
        <p:nvSpPr>
          <p:cNvPr id="21" name="TextBox 20"/>
          <p:cNvSpPr txBox="1"/>
          <p:nvPr/>
        </p:nvSpPr>
        <p:spPr>
          <a:xfrm rot="18900000">
            <a:off x="1957647" y="5408583"/>
            <a:ext cx="381515" cy="279564"/>
          </a:xfrm>
          <a:prstGeom prst="rect">
            <a:avLst/>
          </a:prstGeom>
          <a:noFill/>
        </p:spPr>
        <p:txBody>
          <a:bodyPr vert="horz" wrap="none" lIns="0" tIns="0" rIns="0" bIns="0" rtlCol="0">
            <a:spAutoFit/>
          </a:bodyPr>
          <a:lstStyle/>
          <a:p>
            <a:pPr>
              <a:lnSpc>
                <a:spcPts val="2107"/>
              </a:lnSpc>
            </a:pPr>
            <a:r>
              <a:rPr lang="en-US" altLang="zh-CN" sz="2542" smtClean="0">
                <a:solidFill>
                  <a:srgbClr val="00FFFF"/>
                </a:solidFill>
                <a:latin typeface="微软雅黑"/>
              </a:rPr>
              <a:t>16</a:t>
            </a:r>
            <a:endParaRPr lang="zh-CN" altLang="en-US" sz="2542">
              <a:solidFill>
                <a:srgbClr val="00FFFF"/>
              </a:solidFill>
              <a:latin typeface="微软雅黑"/>
            </a:endParaRPr>
          </a:p>
        </p:txBody>
      </p:sp>
      <p:sp>
        <p:nvSpPr>
          <p:cNvPr id="22" name="TextBox 21"/>
          <p:cNvSpPr txBox="1"/>
          <p:nvPr/>
        </p:nvSpPr>
        <p:spPr>
          <a:xfrm rot="18900000">
            <a:off x="2253237" y="5193677"/>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南</a:t>
            </a:r>
            <a:endParaRPr lang="zh-CN" altLang="en-US" sz="2542">
              <a:solidFill>
                <a:srgbClr val="00FFFF"/>
              </a:solidFill>
              <a:latin typeface="微软雅黑"/>
            </a:endParaRPr>
          </a:p>
        </p:txBody>
      </p:sp>
      <p:sp>
        <p:nvSpPr>
          <p:cNvPr id="23" name="TextBox 22"/>
          <p:cNvSpPr txBox="1"/>
          <p:nvPr/>
        </p:nvSpPr>
        <p:spPr>
          <a:xfrm rot="18900000">
            <a:off x="2481511" y="4965402"/>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京</a:t>
            </a:r>
            <a:endParaRPr lang="zh-CN" altLang="en-US" sz="2542">
              <a:solidFill>
                <a:srgbClr val="00FFFF"/>
              </a:solidFill>
              <a:latin typeface="微软雅黑"/>
            </a:endParaRPr>
          </a:p>
        </p:txBody>
      </p:sp>
      <p:sp>
        <p:nvSpPr>
          <p:cNvPr id="24" name="TextBox 23"/>
          <p:cNvSpPr txBox="1"/>
          <p:nvPr/>
        </p:nvSpPr>
        <p:spPr>
          <a:xfrm rot="18900000">
            <a:off x="2709786" y="4737128"/>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大</a:t>
            </a:r>
            <a:endParaRPr lang="zh-CN" altLang="en-US" sz="2542">
              <a:solidFill>
                <a:srgbClr val="00FFFF"/>
              </a:solidFill>
              <a:latin typeface="微软雅黑"/>
            </a:endParaRPr>
          </a:p>
        </p:txBody>
      </p:sp>
      <p:sp>
        <p:nvSpPr>
          <p:cNvPr id="25" name="TextBox 24"/>
          <p:cNvSpPr txBox="1"/>
          <p:nvPr/>
        </p:nvSpPr>
        <p:spPr>
          <a:xfrm rot="18900000">
            <a:off x="2938060" y="4508853"/>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学</a:t>
            </a:r>
            <a:endParaRPr lang="zh-CN" altLang="en-US" sz="2542">
              <a:solidFill>
                <a:srgbClr val="00FFFF"/>
              </a:solidFill>
              <a:latin typeface="微软雅黑"/>
            </a:endParaRPr>
          </a:p>
        </p:txBody>
      </p:sp>
      <p:sp>
        <p:nvSpPr>
          <p:cNvPr id="26" name="TextBox 25"/>
          <p:cNvSpPr txBox="1"/>
          <p:nvPr/>
        </p:nvSpPr>
        <p:spPr>
          <a:xfrm rot="18900000">
            <a:off x="3166335" y="4280579"/>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机</a:t>
            </a:r>
            <a:endParaRPr lang="zh-CN" altLang="en-US" sz="2542">
              <a:solidFill>
                <a:srgbClr val="00FFFF"/>
              </a:solidFill>
              <a:latin typeface="微软雅黑"/>
            </a:endParaRPr>
          </a:p>
        </p:txBody>
      </p:sp>
      <p:sp>
        <p:nvSpPr>
          <p:cNvPr id="27" name="TextBox 26"/>
          <p:cNvSpPr txBox="1"/>
          <p:nvPr/>
        </p:nvSpPr>
        <p:spPr>
          <a:xfrm>
            <a:off x="91439" y="321726"/>
            <a:ext cx="3231654" cy="347339"/>
          </a:xfrm>
          <a:prstGeom prst="rect">
            <a:avLst/>
          </a:prstGeom>
          <a:noFill/>
        </p:spPr>
        <p:txBody>
          <a:bodyPr vert="horz" wrap="none" lIns="0" tIns="0" rIns="0" bIns="0" rtlCol="0">
            <a:spAutoFit/>
          </a:bodyPr>
          <a:lstStyle/>
          <a:p>
            <a:pPr>
              <a:lnSpc>
                <a:spcPts val="2687"/>
              </a:lnSpc>
            </a:pPr>
            <a:r>
              <a:rPr lang="zh-CN" altLang="en-US" sz="2796" smtClean="0">
                <a:solidFill>
                  <a:srgbClr val="000000"/>
                </a:solidFill>
                <a:latin typeface="微软雅黑"/>
              </a:rPr>
              <a:t>例如：自动汽车驾驶</a:t>
            </a:r>
            <a:endParaRPr lang="zh-CN" altLang="en-US" sz="2796">
              <a:solidFill>
                <a:srgbClr val="000000"/>
              </a:solidFill>
              <a:latin typeface="微软雅黑"/>
            </a:endParaRPr>
          </a:p>
        </p:txBody>
      </p:sp>
      <p:sp>
        <p:nvSpPr>
          <p:cNvPr id="28" name="TextBox 27"/>
          <p:cNvSpPr txBox="1"/>
          <p:nvPr/>
        </p:nvSpPr>
        <p:spPr>
          <a:xfrm>
            <a:off x="3417442" y="404205"/>
            <a:ext cx="2564805" cy="245580"/>
          </a:xfrm>
          <a:prstGeom prst="rect">
            <a:avLst/>
          </a:prstGeom>
          <a:noFill/>
        </p:spPr>
        <p:txBody>
          <a:bodyPr vert="horz" wrap="none" lIns="0" tIns="0" rIns="0" bIns="0" rtlCol="0">
            <a:spAutoFit/>
          </a:bodyPr>
          <a:lstStyle/>
          <a:p>
            <a:pPr>
              <a:lnSpc>
                <a:spcPts val="1926"/>
              </a:lnSpc>
            </a:pPr>
            <a:r>
              <a:rPr lang="zh-CN" altLang="en-US" sz="2004" smtClean="0">
                <a:solidFill>
                  <a:srgbClr val="000000"/>
                </a:solidFill>
                <a:latin typeface="微软雅黑"/>
              </a:rPr>
              <a:t>（即将改变人类生活）</a:t>
            </a:r>
            <a:endParaRPr lang="zh-CN" altLang="en-US" sz="2004">
              <a:solidFill>
                <a:srgbClr val="000000"/>
              </a:solidFill>
              <a:latin typeface="微软雅黑"/>
            </a:endParaRPr>
          </a:p>
        </p:txBody>
      </p:sp>
      <p:sp>
        <p:nvSpPr>
          <p:cNvPr id="29" name="TextBox 28"/>
          <p:cNvSpPr txBox="1"/>
          <p:nvPr/>
        </p:nvSpPr>
        <p:spPr>
          <a:xfrm>
            <a:off x="5248021" y="1343624"/>
            <a:ext cx="256480" cy="859210"/>
          </a:xfrm>
          <a:prstGeom prst="rect">
            <a:avLst/>
          </a:prstGeom>
          <a:noFill/>
        </p:spPr>
        <p:txBody>
          <a:bodyPr vert="horz" wrap="none" lIns="0" tIns="0" rIns="0" bIns="0" rtlCol="0">
            <a:spAutoFit/>
          </a:bodyPr>
          <a:lstStyle/>
          <a:p>
            <a:pPr>
              <a:lnSpc>
                <a:spcPts val="1926"/>
              </a:lnSpc>
            </a:pPr>
            <a:r>
              <a:rPr lang="zh-CN" altLang="en-US" sz="2004" smtClean="0">
                <a:solidFill>
                  <a:srgbClr val="000000"/>
                </a:solidFill>
                <a:latin typeface="微软雅黑"/>
              </a:rPr>
              <a:t>机</a:t>
            </a:r>
          </a:p>
          <a:p>
            <a:pPr>
              <a:lnSpc>
                <a:spcPts val="2400"/>
              </a:lnSpc>
            </a:pPr>
            <a:r>
              <a:rPr lang="zh-CN" altLang="en-US" sz="2004" smtClean="0">
                <a:solidFill>
                  <a:srgbClr val="000000"/>
                </a:solidFill>
                <a:latin typeface="微软雅黑"/>
              </a:rPr>
              <a:t>器</a:t>
            </a:r>
          </a:p>
          <a:p>
            <a:pPr>
              <a:lnSpc>
                <a:spcPts val="2400"/>
              </a:lnSpc>
            </a:pPr>
            <a:r>
              <a:rPr lang="zh-CN" altLang="en-US" sz="2006" smtClean="0">
                <a:solidFill>
                  <a:srgbClr val="000000"/>
                </a:solidFill>
                <a:latin typeface="微软雅黑"/>
              </a:rPr>
              <a:t>学</a:t>
            </a:r>
            <a:endParaRPr lang="zh-CN" altLang="en-US" sz="2006">
              <a:solidFill>
                <a:srgbClr val="000000"/>
              </a:solidFill>
              <a:latin typeface="微软雅黑"/>
            </a:endParaRPr>
          </a:p>
        </p:txBody>
      </p:sp>
      <p:sp>
        <p:nvSpPr>
          <p:cNvPr id="30" name="TextBox 29"/>
          <p:cNvSpPr txBox="1"/>
          <p:nvPr/>
        </p:nvSpPr>
        <p:spPr>
          <a:xfrm>
            <a:off x="5248021" y="2258405"/>
            <a:ext cx="256480" cy="245580"/>
          </a:xfrm>
          <a:prstGeom prst="rect">
            <a:avLst/>
          </a:prstGeom>
          <a:noFill/>
        </p:spPr>
        <p:txBody>
          <a:bodyPr vert="horz" wrap="none" lIns="0" tIns="0" rIns="0" bIns="0" rtlCol="0">
            <a:spAutoFit/>
          </a:bodyPr>
          <a:lstStyle/>
          <a:p>
            <a:pPr>
              <a:lnSpc>
                <a:spcPts val="1926"/>
              </a:lnSpc>
            </a:pPr>
            <a:r>
              <a:rPr lang="zh-CN" altLang="en-US" sz="2004" smtClean="0">
                <a:solidFill>
                  <a:srgbClr val="000000"/>
                </a:solidFill>
                <a:latin typeface="微软雅黑"/>
              </a:rPr>
              <a:t>习</a:t>
            </a:r>
            <a:endParaRPr lang="zh-CN" altLang="en-US" sz="2004">
              <a:solidFill>
                <a:srgbClr val="000000"/>
              </a:solidFill>
              <a:latin typeface="微软雅黑"/>
            </a:endParaRPr>
          </a:p>
        </p:txBody>
      </p:sp>
      <p:sp>
        <p:nvSpPr>
          <p:cNvPr id="31" name="TextBox 30"/>
          <p:cNvSpPr txBox="1"/>
          <p:nvPr/>
        </p:nvSpPr>
        <p:spPr>
          <a:xfrm>
            <a:off x="6556502" y="2313269"/>
            <a:ext cx="359073" cy="169085"/>
          </a:xfrm>
          <a:prstGeom prst="rect">
            <a:avLst/>
          </a:prstGeom>
          <a:noFill/>
        </p:spPr>
        <p:txBody>
          <a:bodyPr vert="horz" wrap="none" lIns="0" tIns="0" rIns="0" bIns="0" rtlCol="0">
            <a:spAutoFit/>
          </a:bodyPr>
          <a:lstStyle/>
          <a:p>
            <a:pPr>
              <a:lnSpc>
                <a:spcPts val="1349"/>
              </a:lnSpc>
            </a:pPr>
            <a:r>
              <a:rPr lang="zh-CN" altLang="en-US" sz="1404" smtClean="0">
                <a:solidFill>
                  <a:srgbClr val="000000"/>
                </a:solidFill>
                <a:latin typeface="微软雅黑"/>
              </a:rPr>
              <a:t>模型</a:t>
            </a:r>
            <a:endParaRPr lang="zh-CN" altLang="en-US" sz="1404">
              <a:solidFill>
                <a:srgbClr val="000000"/>
              </a:solidFill>
              <a:latin typeface="微软雅黑"/>
            </a:endParaRPr>
          </a:p>
        </p:txBody>
      </p:sp>
      <p:sp>
        <p:nvSpPr>
          <p:cNvPr id="32" name="TextBox 31"/>
          <p:cNvSpPr txBox="1"/>
          <p:nvPr/>
        </p:nvSpPr>
        <p:spPr>
          <a:xfrm>
            <a:off x="8068691" y="1385061"/>
            <a:ext cx="615553" cy="679673"/>
          </a:xfrm>
          <a:prstGeom prst="rect">
            <a:avLst/>
          </a:prstGeom>
          <a:noFill/>
        </p:spPr>
        <p:txBody>
          <a:bodyPr vert="horz" wrap="none" lIns="0" tIns="0" rIns="0" bIns="0" rtlCol="0">
            <a:spAutoFit/>
          </a:bodyPr>
          <a:lstStyle/>
          <a:p>
            <a:pPr marL="0" marR="0" lvl="0" indent="0" defTabSz="914400" eaLnBrk="1" fontAlgn="auto" latinLnBrk="0" hangingPunct="1">
              <a:lnSpc>
                <a:spcPts val="1153"/>
              </a:lnSpc>
              <a:buClrTx/>
              <a:buSzTx/>
              <a:buNone/>
              <a:tabLst>
                <a:tab pos="76200" algn="l"/>
              </a:tabLst>
              <a:defRPr/>
            </a:pPr>
            <a:r>
              <a:rPr lang="zh-CN" altLang="en-US" sz="1200" smtClean="0">
                <a:solidFill>
                  <a:srgbClr val="0000FF"/>
                </a:solidFill>
                <a:latin typeface="微软雅黑"/>
              </a:rPr>
              <a:t>方向盘旋</a:t>
            </a:r>
          </a:p>
          <a:p>
            <a:pPr marL="0" marR="0" lvl="0" indent="0" defTabSz="914400" eaLnBrk="1" fontAlgn="auto" latinLnBrk="0" hangingPunct="1">
              <a:lnSpc>
                <a:spcPts val="1440"/>
              </a:lnSpc>
              <a:buClrTx/>
              <a:buSzTx/>
              <a:buNone/>
              <a:tabLst>
                <a:tab pos="76200" algn="l"/>
              </a:tabLst>
              <a:defRPr/>
            </a:pPr>
            <a:r>
              <a:rPr lang="zh-CN" altLang="en-US" sz="1200" smtClean="0">
                <a:solidFill>
                  <a:srgbClr val="0000FF"/>
                </a:solidFill>
                <a:latin typeface="微软雅黑"/>
              </a:rPr>
              <a:t>	转幅度</a:t>
            </a:r>
          </a:p>
          <a:p>
            <a:pPr marL="0" marR="0" lvl="0" indent="0" defTabSz="914400" eaLnBrk="1" fontAlgn="auto" latinLnBrk="0" hangingPunct="1">
              <a:lnSpc>
                <a:spcPts val="1000"/>
              </a:lnSpc>
              <a:buClrTx/>
              <a:buSzTx/>
              <a:buNone/>
              <a:tabLst>
                <a:tab pos="76200" algn="l"/>
              </a:tabLst>
              <a:defRPr/>
            </a:pPr>
            <a:endParaRPr lang="zh-CN" altLang="en-US" sz="1200" smtClean="0">
              <a:solidFill>
                <a:srgbClr val="0000FF"/>
              </a:solidFill>
              <a:latin typeface="微软雅黑"/>
            </a:endParaRPr>
          </a:p>
          <a:p>
            <a:pPr marL="0" marR="0" lvl="0" indent="0" defTabSz="914400" eaLnBrk="1" fontAlgn="auto" latinLnBrk="0" hangingPunct="1">
              <a:lnSpc>
                <a:spcPts val="1683"/>
              </a:lnSpc>
              <a:buClrTx/>
              <a:buSzTx/>
              <a:buNone/>
              <a:tabLst>
                <a:tab pos="76200" algn="l"/>
              </a:tabLst>
              <a:defRPr/>
            </a:pPr>
            <a:r>
              <a:rPr lang="zh-CN" altLang="en-US" sz="1200" smtClean="0">
                <a:solidFill>
                  <a:srgbClr val="0000FF"/>
                </a:solidFill>
                <a:latin typeface="微软雅黑"/>
              </a:rPr>
              <a:t>油门幅度</a:t>
            </a:r>
            <a:endParaRPr lang="zh-CN" altLang="en-US" sz="1200">
              <a:solidFill>
                <a:srgbClr val="0000FF"/>
              </a:solidFill>
              <a:latin typeface="微软雅黑"/>
            </a:endParaRPr>
          </a:p>
        </p:txBody>
      </p:sp>
      <p:sp>
        <p:nvSpPr>
          <p:cNvPr id="33" name="TextBox 32"/>
          <p:cNvSpPr txBox="1"/>
          <p:nvPr/>
        </p:nvSpPr>
        <p:spPr>
          <a:xfrm>
            <a:off x="8058022" y="2243073"/>
            <a:ext cx="615553" cy="153888"/>
          </a:xfrm>
          <a:prstGeom prst="rect">
            <a:avLst/>
          </a:prstGeom>
          <a:noFill/>
        </p:spPr>
        <p:txBody>
          <a:bodyPr vert="horz" wrap="none" lIns="0" tIns="0" rIns="0" bIns="0" rtlCol="0">
            <a:spAutoFit/>
          </a:bodyPr>
          <a:lstStyle/>
          <a:p>
            <a:pPr>
              <a:lnSpc>
                <a:spcPts val="1153"/>
              </a:lnSpc>
            </a:pPr>
            <a:r>
              <a:rPr lang="zh-CN" altLang="en-US" sz="1200" smtClean="0">
                <a:solidFill>
                  <a:srgbClr val="0000FF"/>
                </a:solidFill>
                <a:latin typeface="微软雅黑"/>
              </a:rPr>
              <a:t>刹车幅度</a:t>
            </a:r>
            <a:endParaRPr lang="zh-CN" altLang="en-US" sz="1200">
              <a:solidFill>
                <a:srgbClr val="0000FF"/>
              </a:solidFill>
              <a:latin typeface="微软雅黑"/>
            </a:endParaRPr>
          </a:p>
        </p:txBody>
      </p:sp>
      <p:sp>
        <p:nvSpPr>
          <p:cNvPr id="34" name="TextBox 33"/>
          <p:cNvSpPr txBox="1"/>
          <p:nvPr/>
        </p:nvSpPr>
        <p:spPr>
          <a:xfrm>
            <a:off x="2717545" y="1753489"/>
            <a:ext cx="769441" cy="153888"/>
          </a:xfrm>
          <a:prstGeom prst="rect">
            <a:avLst/>
          </a:prstGeom>
          <a:noFill/>
        </p:spPr>
        <p:txBody>
          <a:bodyPr vert="horz" wrap="none" lIns="0" tIns="0" rIns="0" bIns="0" rtlCol="0">
            <a:spAutoFit/>
          </a:bodyPr>
          <a:lstStyle/>
          <a:p>
            <a:pPr>
              <a:lnSpc>
                <a:spcPts val="1153"/>
              </a:lnSpc>
            </a:pPr>
            <a:r>
              <a:rPr lang="zh-CN" altLang="en-US" sz="1200" smtClean="0">
                <a:solidFill>
                  <a:srgbClr val="000000"/>
                </a:solidFill>
                <a:latin typeface="微软雅黑"/>
              </a:rPr>
              <a:t>车载摄像头</a:t>
            </a:r>
            <a:endParaRPr lang="zh-CN" altLang="en-US" sz="1200">
              <a:solidFill>
                <a:srgbClr val="000000"/>
              </a:solidFill>
              <a:latin typeface="微软雅黑"/>
            </a:endParaRPr>
          </a:p>
        </p:txBody>
      </p:sp>
      <p:sp>
        <p:nvSpPr>
          <p:cNvPr id="35" name="TextBox 34"/>
          <p:cNvSpPr txBox="1"/>
          <p:nvPr/>
        </p:nvSpPr>
        <p:spPr>
          <a:xfrm>
            <a:off x="427634" y="2566416"/>
            <a:ext cx="8325997" cy="3667671"/>
          </a:xfrm>
          <a:prstGeom prst="rect">
            <a:avLst/>
          </a:prstGeom>
          <a:noFill/>
        </p:spPr>
        <p:txBody>
          <a:bodyPr vert="horz" wrap="none" lIns="0" tIns="0" rIns="0" bIns="0" rtlCol="0">
            <a:spAutoFit/>
          </a:bodyPr>
          <a:lstStyle/>
          <a:p>
            <a:pPr marL="0" marR="0" lvl="0" indent="0" defTabSz="914400" eaLnBrk="1" fontAlgn="auto" latinLnBrk="0" hangingPunct="1">
              <a:lnSpc>
                <a:spcPts val="1153"/>
              </a:lnSpc>
              <a:buClrTx/>
              <a:buSzTx/>
              <a:buNone/>
              <a:tabLst>
                <a:tab pos="2400300" algn="l"/>
                <a:tab pos="3810000" algn="l"/>
                <a:tab pos="6565900" algn="l"/>
              </a:tabLst>
              <a:defRPr/>
            </a:pPr>
            <a:r>
              <a:rPr lang="zh-CN" altLang="en-US" smtClean="0"/>
              <a:t>	</a:t>
            </a:r>
            <a:r>
              <a:rPr lang="zh-CN" altLang="en-US" sz="1200" smtClean="0">
                <a:solidFill>
                  <a:srgbClr val="000000"/>
                </a:solidFill>
                <a:latin typeface="微软雅黑"/>
              </a:rPr>
              <a:t>车载雷达</a:t>
            </a:r>
          </a:p>
          <a:p>
            <a:pPr marL="0" marR="0" lvl="0" indent="0" defTabSz="914400" eaLnBrk="1" fontAlgn="auto" latinLnBrk="0" hangingPunct="1">
              <a:lnSpc>
                <a:spcPts val="1954"/>
              </a:lnSpc>
              <a:buClrTx/>
              <a:buSzTx/>
              <a:buNone/>
              <a:tabLst>
                <a:tab pos="2400300" algn="l"/>
                <a:tab pos="3810000" algn="l"/>
                <a:tab pos="6565900" algn="l"/>
              </a:tabLst>
              <a:defRPr/>
            </a:pPr>
            <a:r>
              <a:rPr lang="zh-CN" altLang="en-US" sz="1200" smtClean="0">
                <a:solidFill>
                  <a:srgbClr val="000000"/>
                </a:solidFill>
                <a:latin typeface="微软雅黑"/>
              </a:rPr>
              <a:t>		控制汽车</a:t>
            </a:r>
          </a:p>
          <a:p>
            <a:pPr marL="0" marR="0" lvl="0" indent="0" defTabSz="914400" eaLnBrk="1" fontAlgn="auto" latinLnBrk="0" hangingPunct="1">
              <a:lnSpc>
                <a:spcPts val="1000"/>
              </a:lnSpc>
              <a:buClrTx/>
              <a:buSzTx/>
              <a:buNone/>
              <a:tabLst>
                <a:tab pos="2400300" algn="l"/>
                <a:tab pos="3810000" algn="l"/>
                <a:tab pos="6565900" algn="l"/>
              </a:tabLst>
              <a:defRPr/>
            </a:pPr>
            <a:endParaRPr lang="zh-CN" altLang="en-US" sz="1200" smtClean="0">
              <a:solidFill>
                <a:srgbClr val="000000"/>
              </a:solidFill>
              <a:latin typeface="微软雅黑"/>
            </a:endParaRPr>
          </a:p>
          <a:p>
            <a:pPr marL="0" marR="0" lvl="0" indent="0" defTabSz="914400" eaLnBrk="1" fontAlgn="auto" latinLnBrk="0" hangingPunct="1">
              <a:lnSpc>
                <a:spcPts val="1000"/>
              </a:lnSpc>
              <a:buClrTx/>
              <a:buSzTx/>
              <a:buNone/>
              <a:tabLst>
                <a:tab pos="2400300" algn="l"/>
                <a:tab pos="3810000" algn="l"/>
                <a:tab pos="6565900" algn="l"/>
              </a:tabLst>
              <a:defRPr/>
            </a:pPr>
            <a:endParaRPr lang="zh-CN" altLang="en-US" sz="1200" smtClean="0">
              <a:solidFill>
                <a:srgbClr val="000000"/>
              </a:solidFill>
              <a:latin typeface="微软雅黑"/>
            </a:endParaRPr>
          </a:p>
          <a:p>
            <a:pPr marL="0" marR="0" lvl="0" indent="0" defTabSz="914400" eaLnBrk="1" fontAlgn="auto" latinLnBrk="0" hangingPunct="1">
              <a:lnSpc>
                <a:spcPts val="1000"/>
              </a:lnSpc>
              <a:buClrTx/>
              <a:buSzTx/>
              <a:buNone/>
              <a:tabLst>
                <a:tab pos="2400300" algn="l"/>
                <a:tab pos="3810000" algn="l"/>
                <a:tab pos="6565900" algn="l"/>
              </a:tabLst>
              <a:defRPr/>
            </a:pPr>
            <a:endParaRPr lang="zh-CN" altLang="en-US" sz="1200" smtClean="0">
              <a:solidFill>
                <a:srgbClr val="000000"/>
              </a:solidFill>
              <a:latin typeface="微软雅黑"/>
            </a:endParaRPr>
          </a:p>
          <a:p>
            <a:pPr marL="0" marR="0" lvl="0" indent="0" defTabSz="914400" eaLnBrk="1" fontAlgn="auto" latinLnBrk="0" hangingPunct="1">
              <a:lnSpc>
                <a:spcPts val="1000"/>
              </a:lnSpc>
              <a:buClrTx/>
              <a:buSzTx/>
              <a:buNone/>
              <a:tabLst>
                <a:tab pos="2400300" algn="l"/>
                <a:tab pos="3810000" algn="l"/>
                <a:tab pos="6565900" algn="l"/>
              </a:tabLst>
              <a:defRPr/>
            </a:pPr>
            <a:endParaRPr lang="zh-CN" altLang="en-US" sz="1200" smtClean="0">
              <a:solidFill>
                <a:srgbClr val="000000"/>
              </a:solidFill>
              <a:latin typeface="微软雅黑"/>
            </a:endParaRPr>
          </a:p>
          <a:p>
            <a:pPr marL="0" marR="0" lvl="0" indent="0" defTabSz="914400" eaLnBrk="1" fontAlgn="auto" latinLnBrk="0" hangingPunct="1">
              <a:lnSpc>
                <a:spcPts val="1000"/>
              </a:lnSpc>
              <a:buClrTx/>
              <a:buSzTx/>
              <a:buNone/>
              <a:tabLst>
                <a:tab pos="2400300" algn="l"/>
                <a:tab pos="3810000" algn="l"/>
                <a:tab pos="6565900" algn="l"/>
              </a:tabLst>
              <a:defRPr/>
            </a:pPr>
            <a:endParaRPr lang="zh-CN" altLang="en-US" sz="1200" smtClean="0">
              <a:solidFill>
                <a:srgbClr val="000000"/>
              </a:solidFill>
              <a:latin typeface="微软雅黑"/>
            </a:endParaRPr>
          </a:p>
          <a:p>
            <a:pPr marL="0" marR="0" lvl="0" indent="0" defTabSz="914400" eaLnBrk="1" fontAlgn="auto" latinLnBrk="0" hangingPunct="1">
              <a:lnSpc>
                <a:spcPts val="1000"/>
              </a:lnSpc>
              <a:buClrTx/>
              <a:buSzTx/>
              <a:buNone/>
              <a:tabLst>
                <a:tab pos="2400300" algn="l"/>
                <a:tab pos="3810000" algn="l"/>
                <a:tab pos="6565900" algn="l"/>
              </a:tabLst>
              <a:defRPr/>
            </a:pPr>
            <a:endParaRPr lang="zh-CN" altLang="en-US" sz="1200" smtClean="0">
              <a:solidFill>
                <a:srgbClr val="000000"/>
              </a:solidFill>
              <a:latin typeface="微软雅黑"/>
            </a:endParaRPr>
          </a:p>
          <a:p>
            <a:pPr marL="0" marR="0" lvl="0" indent="0" defTabSz="914400" eaLnBrk="1" fontAlgn="auto" latinLnBrk="0" hangingPunct="1">
              <a:lnSpc>
                <a:spcPts val="1000"/>
              </a:lnSpc>
              <a:buClrTx/>
              <a:buSzTx/>
              <a:buNone/>
              <a:tabLst>
                <a:tab pos="2400300" algn="l"/>
                <a:tab pos="3810000" algn="l"/>
                <a:tab pos="6565900" algn="l"/>
              </a:tabLst>
              <a:defRPr/>
            </a:pPr>
            <a:endParaRPr lang="zh-CN" altLang="en-US" sz="1200" smtClean="0">
              <a:solidFill>
                <a:srgbClr val="000000"/>
              </a:solidFill>
              <a:latin typeface="微软雅黑"/>
            </a:endParaRPr>
          </a:p>
          <a:p>
            <a:pPr marL="0" marR="0" lvl="0" indent="0" defTabSz="914400" eaLnBrk="1" fontAlgn="auto" latinLnBrk="0" hangingPunct="1">
              <a:lnSpc>
                <a:spcPts val="1000"/>
              </a:lnSpc>
              <a:buClrTx/>
              <a:buSzTx/>
              <a:buNone/>
              <a:tabLst>
                <a:tab pos="2400300" algn="l"/>
                <a:tab pos="3810000" algn="l"/>
                <a:tab pos="6565900" algn="l"/>
              </a:tabLst>
              <a:defRPr/>
            </a:pPr>
            <a:endParaRPr lang="zh-CN" altLang="en-US" sz="1200" smtClean="0">
              <a:solidFill>
                <a:srgbClr val="000000"/>
              </a:solidFill>
              <a:latin typeface="微软雅黑"/>
            </a:endParaRPr>
          </a:p>
          <a:p>
            <a:pPr marL="0" marR="0" lvl="0" indent="0" defTabSz="914400" eaLnBrk="1" fontAlgn="auto" latinLnBrk="0" hangingPunct="1">
              <a:lnSpc>
                <a:spcPts val="2965"/>
              </a:lnSpc>
              <a:buClrTx/>
              <a:buSzTx/>
              <a:buNone/>
              <a:tabLst>
                <a:tab pos="2400300" algn="l"/>
                <a:tab pos="3810000" algn="l"/>
                <a:tab pos="6565900" algn="l"/>
              </a:tabLst>
              <a:defRPr/>
            </a:pPr>
            <a:r>
              <a:rPr lang="zh-CN" altLang="en-US" sz="1200" smtClean="0">
                <a:solidFill>
                  <a:srgbClr val="000000"/>
                </a:solidFill>
                <a:latin typeface="微软雅黑"/>
              </a:rPr>
              <a:t>			</a:t>
            </a:r>
            <a:r>
              <a:rPr lang="zh-CN" altLang="en-US" sz="2196" smtClean="0">
                <a:solidFill>
                  <a:srgbClr val="000000"/>
                </a:solidFill>
                <a:latin typeface="微软雅黑"/>
              </a:rPr>
              <a:t>美国在</a:t>
            </a:r>
            <a:r>
              <a:rPr lang="en-US" altLang="zh-CN" sz="2196" smtClean="0">
                <a:solidFill>
                  <a:srgbClr val="000000"/>
                </a:solidFill>
                <a:latin typeface="Times New Roman"/>
              </a:rPr>
              <a:t>20</a:t>
            </a:r>
            <a:r>
              <a:rPr lang="zh-CN" altLang="en-US" sz="2196" smtClean="0">
                <a:solidFill>
                  <a:srgbClr val="000000"/>
                </a:solidFill>
                <a:latin typeface="微软雅黑"/>
              </a:rPr>
              <a:t>世纪</a:t>
            </a:r>
          </a:p>
          <a:p>
            <a:pPr marL="0" marR="0" lvl="0" indent="0" defTabSz="914400" eaLnBrk="1" fontAlgn="auto" latinLnBrk="0" hangingPunct="1">
              <a:lnSpc>
                <a:spcPts val="2640"/>
              </a:lnSpc>
              <a:buClrTx/>
              <a:buSzTx/>
              <a:buNone/>
              <a:tabLst>
                <a:tab pos="2400300" algn="l"/>
                <a:tab pos="3810000" algn="l"/>
                <a:tab pos="6565900" algn="l"/>
              </a:tabLst>
              <a:defRPr/>
            </a:pPr>
            <a:r>
              <a:rPr lang="zh-CN" altLang="en-US" sz="2196" smtClean="0">
                <a:solidFill>
                  <a:srgbClr val="000000"/>
                </a:solidFill>
                <a:latin typeface="微软雅黑"/>
              </a:rPr>
              <a:t>			</a:t>
            </a:r>
            <a:r>
              <a:rPr lang="en-US" altLang="zh-CN" sz="2196" smtClean="0">
                <a:solidFill>
                  <a:srgbClr val="000000"/>
                </a:solidFill>
                <a:latin typeface="Times New Roman"/>
              </a:rPr>
              <a:t>80</a:t>
            </a:r>
            <a:r>
              <a:rPr lang="zh-CN" altLang="en-US" sz="2196" smtClean="0">
                <a:solidFill>
                  <a:srgbClr val="000000"/>
                </a:solidFill>
                <a:latin typeface="微软雅黑"/>
              </a:rPr>
              <a:t>年代就开始</a:t>
            </a:r>
          </a:p>
          <a:p>
            <a:pPr marL="0" marR="0" lvl="0" indent="0" defTabSz="914400" eaLnBrk="1" fontAlgn="auto" latinLnBrk="0" hangingPunct="1">
              <a:lnSpc>
                <a:spcPts val="2593"/>
              </a:lnSpc>
              <a:buClrTx/>
              <a:buSzTx/>
              <a:buNone/>
              <a:tabLst>
                <a:tab pos="2400300" algn="l"/>
                <a:tab pos="3810000" algn="l"/>
                <a:tab pos="6565900" algn="l"/>
              </a:tabLst>
              <a:defRPr/>
            </a:pPr>
            <a:r>
              <a:rPr lang="zh-CN" altLang="en-US" sz="2196" smtClean="0">
                <a:solidFill>
                  <a:srgbClr val="000000"/>
                </a:solidFill>
                <a:latin typeface="微软雅黑"/>
              </a:rPr>
              <a:t>			研究基于机器</a:t>
            </a:r>
          </a:p>
          <a:p>
            <a:pPr marL="0" marR="0" lvl="0" indent="0" defTabSz="914400" eaLnBrk="1" fontAlgn="auto" latinLnBrk="0" hangingPunct="1">
              <a:lnSpc>
                <a:spcPts val="2640"/>
              </a:lnSpc>
              <a:buClrTx/>
              <a:buSzTx/>
              <a:buNone/>
              <a:tabLst>
                <a:tab pos="2400300" algn="l"/>
                <a:tab pos="3810000" algn="l"/>
                <a:tab pos="6565900" algn="l"/>
              </a:tabLst>
              <a:defRPr/>
            </a:pPr>
            <a:r>
              <a:rPr lang="zh-CN" altLang="en-US" sz="2196" smtClean="0">
                <a:solidFill>
                  <a:srgbClr val="000000"/>
                </a:solidFill>
                <a:latin typeface="微软雅黑"/>
              </a:rPr>
              <a:t>			学习的汽车自</a:t>
            </a:r>
          </a:p>
          <a:p>
            <a:pPr marL="0" marR="0" lvl="0" indent="0" defTabSz="914400" eaLnBrk="1" fontAlgn="auto" latinLnBrk="0" hangingPunct="1">
              <a:lnSpc>
                <a:spcPts val="2520"/>
              </a:lnSpc>
              <a:buClrTx/>
              <a:buSzTx/>
              <a:buNone/>
              <a:tabLst>
                <a:tab pos="2400300" algn="l"/>
                <a:tab pos="3810000" algn="l"/>
                <a:tab pos="6565900" algn="l"/>
              </a:tabLst>
              <a:defRPr/>
            </a:pPr>
            <a:r>
              <a:rPr lang="zh-CN" altLang="en-US" sz="2196" smtClean="0">
                <a:solidFill>
                  <a:srgbClr val="000000"/>
                </a:solidFill>
                <a:latin typeface="微软雅黑"/>
              </a:rPr>
              <a:t>			</a:t>
            </a:r>
            <a:r>
              <a:rPr lang="zh-CN" altLang="en-US" sz="2198" smtClean="0">
                <a:solidFill>
                  <a:srgbClr val="000000"/>
                </a:solidFill>
                <a:latin typeface="微软雅黑"/>
              </a:rPr>
              <a:t>动驾驶技术</a:t>
            </a:r>
          </a:p>
          <a:p>
            <a:pPr marL="0" marR="0" lvl="0" indent="0" defTabSz="914400" eaLnBrk="1" fontAlgn="auto" latinLnBrk="0" hangingPunct="1">
              <a:lnSpc>
                <a:spcPts val="1000"/>
              </a:lnSpc>
              <a:buClrTx/>
              <a:buSzTx/>
              <a:buNone/>
              <a:tabLst>
                <a:tab pos="2400300" algn="l"/>
                <a:tab pos="3810000" algn="l"/>
                <a:tab pos="6565900" algn="l"/>
              </a:tabLst>
              <a:defRPr/>
            </a:pPr>
            <a:endParaRPr lang="zh-CN" altLang="en-US" sz="2198" smtClean="0">
              <a:solidFill>
                <a:srgbClr val="000000"/>
              </a:solidFill>
              <a:latin typeface="微软雅黑"/>
            </a:endParaRPr>
          </a:p>
          <a:p>
            <a:pPr marL="0" marR="0" lvl="0" indent="0" defTabSz="914400" eaLnBrk="1" fontAlgn="auto" latinLnBrk="0" hangingPunct="1">
              <a:lnSpc>
                <a:spcPts val="3121"/>
              </a:lnSpc>
              <a:buClrTx/>
              <a:buSzTx/>
              <a:buNone/>
              <a:tabLst>
                <a:tab pos="2400300" algn="l"/>
                <a:tab pos="3810000" algn="l"/>
                <a:tab pos="6565900" algn="l"/>
              </a:tabLst>
              <a:defRPr/>
            </a:pPr>
            <a:r>
              <a:rPr lang="en-US" altLang="zh-CN" sz="1598" b="1" smtClean="0">
                <a:solidFill>
                  <a:srgbClr val="FFFFFF"/>
                </a:solidFill>
                <a:latin typeface="Comic Sans MS"/>
              </a:rPr>
              <a:t>DARPA Grand Challenge – 2004</a:t>
            </a:r>
            <a:endParaRPr lang="zh-CN" altLang="en-US" sz="1598" b="1">
              <a:solidFill>
                <a:srgbClr val="FFFFFF"/>
              </a:solidFill>
              <a:latin typeface="Comic Sans MS"/>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myslide12">
    <p:spTree>
      <p:nvGrpSpPr>
        <p:cNvPr id="1" name=""/>
        <p:cNvGrpSpPr/>
        <p:nvPr/>
      </p:nvGrpSpPr>
      <p:grpSpPr>
        <a:xfrm>
          <a:off x="0" y="0"/>
          <a:ext cx="0" cy="0"/>
          <a:chOff x="0" y="0"/>
          <a:chExt cx="0" cy="0"/>
        </a:xfrm>
      </p:grpSpPr>
      <p:pic>
        <p:nvPicPr>
          <p:cNvPr id="2" name="图片 1" descr="ws_7593.tmp"/>
          <p:cNvPicPr>
            <a:picLocks/>
          </p:cNvPicPr>
          <p:nvPr/>
        </p:nvPicPr>
        <p:blipFill>
          <a:blip r:embed="rId2" cstate="print"/>
          <a:stretch>
            <a:fillRect/>
          </a:stretch>
        </p:blipFill>
        <p:spPr>
          <a:xfrm>
            <a:off x="0" y="0"/>
            <a:ext cx="9144000" cy="6858000"/>
          </a:xfrm>
          <a:prstGeom prst="rect">
            <a:avLst/>
          </a:prstGeom>
        </p:spPr>
      </p:pic>
      <p:pic>
        <p:nvPicPr>
          <p:cNvPr id="3" name="图片 2" descr="ws_75A4.tmp"/>
          <p:cNvPicPr>
            <a:picLocks/>
          </p:cNvPicPr>
          <p:nvPr/>
        </p:nvPicPr>
        <p:blipFill>
          <a:blip r:embed="rId3" cstate="print"/>
          <a:stretch>
            <a:fillRect/>
          </a:stretch>
        </p:blipFill>
        <p:spPr>
          <a:xfrm>
            <a:off x="4584700" y="3860800"/>
            <a:ext cx="4064000" cy="2184400"/>
          </a:xfrm>
          <a:prstGeom prst="rect">
            <a:avLst/>
          </a:prstGeom>
        </p:spPr>
      </p:pic>
      <p:pic>
        <p:nvPicPr>
          <p:cNvPr id="4" name="图片 3" descr="ws_75A5.tmp"/>
          <p:cNvPicPr>
            <a:picLocks/>
          </p:cNvPicPr>
          <p:nvPr/>
        </p:nvPicPr>
        <p:blipFill>
          <a:blip r:embed="rId4" cstate="print"/>
          <a:stretch>
            <a:fillRect/>
          </a:stretch>
        </p:blipFill>
        <p:spPr>
          <a:xfrm>
            <a:off x="0" y="0"/>
            <a:ext cx="9144000" cy="6858000"/>
          </a:xfrm>
          <a:prstGeom prst="rect">
            <a:avLst/>
          </a:prstGeom>
        </p:spPr>
      </p:pic>
      <p:sp>
        <p:nvSpPr>
          <p:cNvPr id="5" name="TextBox 4"/>
          <p:cNvSpPr txBox="1"/>
          <p:nvPr/>
        </p:nvSpPr>
        <p:spPr>
          <a:xfrm rot="18900000">
            <a:off x="1690110" y="5676121"/>
            <a:ext cx="381515" cy="279564"/>
          </a:xfrm>
          <a:prstGeom prst="rect">
            <a:avLst/>
          </a:prstGeom>
          <a:noFill/>
        </p:spPr>
        <p:txBody>
          <a:bodyPr vert="horz" wrap="none" lIns="0" tIns="0" rIns="0" bIns="0" rtlCol="0">
            <a:spAutoFit/>
          </a:bodyPr>
          <a:lstStyle/>
          <a:p>
            <a:pPr>
              <a:lnSpc>
                <a:spcPts val="2107"/>
              </a:lnSpc>
            </a:pPr>
            <a:r>
              <a:rPr lang="en-US" altLang="zh-CN" sz="2542" smtClean="0">
                <a:solidFill>
                  <a:srgbClr val="00FFFF"/>
                </a:solidFill>
                <a:latin typeface="微软雅黑"/>
              </a:rPr>
              <a:t>20</a:t>
            </a:r>
            <a:endParaRPr lang="zh-CN" altLang="en-US" sz="2542">
              <a:solidFill>
                <a:srgbClr val="00FFFF"/>
              </a:solidFill>
              <a:latin typeface="微软雅黑"/>
            </a:endParaRPr>
          </a:p>
        </p:txBody>
      </p:sp>
      <p:sp>
        <p:nvSpPr>
          <p:cNvPr id="6" name="TextBox 5"/>
          <p:cNvSpPr txBox="1"/>
          <p:nvPr/>
        </p:nvSpPr>
        <p:spPr>
          <a:xfrm rot="18900000">
            <a:off x="1957647" y="5408583"/>
            <a:ext cx="381515" cy="279564"/>
          </a:xfrm>
          <a:prstGeom prst="rect">
            <a:avLst/>
          </a:prstGeom>
          <a:noFill/>
        </p:spPr>
        <p:txBody>
          <a:bodyPr vert="horz" wrap="none" lIns="0" tIns="0" rIns="0" bIns="0" rtlCol="0">
            <a:spAutoFit/>
          </a:bodyPr>
          <a:lstStyle/>
          <a:p>
            <a:pPr>
              <a:lnSpc>
                <a:spcPts val="2107"/>
              </a:lnSpc>
            </a:pPr>
            <a:r>
              <a:rPr lang="en-US" altLang="zh-CN" sz="2542" smtClean="0">
                <a:solidFill>
                  <a:srgbClr val="00FFFF"/>
                </a:solidFill>
                <a:latin typeface="微软雅黑"/>
              </a:rPr>
              <a:t>16</a:t>
            </a:r>
            <a:endParaRPr lang="zh-CN" altLang="en-US" sz="2542">
              <a:solidFill>
                <a:srgbClr val="00FFFF"/>
              </a:solidFill>
              <a:latin typeface="微软雅黑"/>
            </a:endParaRPr>
          </a:p>
        </p:txBody>
      </p:sp>
      <p:sp>
        <p:nvSpPr>
          <p:cNvPr id="7" name="TextBox 6"/>
          <p:cNvSpPr txBox="1"/>
          <p:nvPr/>
        </p:nvSpPr>
        <p:spPr>
          <a:xfrm rot="18900000">
            <a:off x="2253237" y="5193677"/>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南</a:t>
            </a:r>
            <a:endParaRPr lang="zh-CN" altLang="en-US" sz="2542">
              <a:solidFill>
                <a:srgbClr val="00FFFF"/>
              </a:solidFill>
              <a:latin typeface="微软雅黑"/>
            </a:endParaRPr>
          </a:p>
        </p:txBody>
      </p:sp>
      <p:sp>
        <p:nvSpPr>
          <p:cNvPr id="8" name="TextBox 7"/>
          <p:cNvSpPr txBox="1"/>
          <p:nvPr/>
        </p:nvSpPr>
        <p:spPr>
          <a:xfrm rot="18900000">
            <a:off x="2481511" y="4965402"/>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京</a:t>
            </a:r>
            <a:endParaRPr lang="zh-CN" altLang="en-US" sz="2542">
              <a:solidFill>
                <a:srgbClr val="00FFFF"/>
              </a:solidFill>
              <a:latin typeface="微软雅黑"/>
            </a:endParaRPr>
          </a:p>
        </p:txBody>
      </p:sp>
      <p:sp>
        <p:nvSpPr>
          <p:cNvPr id="9" name="TextBox 8"/>
          <p:cNvSpPr txBox="1"/>
          <p:nvPr/>
        </p:nvSpPr>
        <p:spPr>
          <a:xfrm rot="18900000">
            <a:off x="2709786" y="4737128"/>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大</a:t>
            </a:r>
            <a:endParaRPr lang="zh-CN" altLang="en-US" sz="2542">
              <a:solidFill>
                <a:srgbClr val="00FFFF"/>
              </a:solidFill>
              <a:latin typeface="微软雅黑"/>
            </a:endParaRPr>
          </a:p>
        </p:txBody>
      </p:sp>
      <p:sp>
        <p:nvSpPr>
          <p:cNvPr id="10" name="TextBox 9"/>
          <p:cNvSpPr txBox="1"/>
          <p:nvPr/>
        </p:nvSpPr>
        <p:spPr>
          <a:xfrm rot="18900000">
            <a:off x="2938060" y="4508853"/>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学</a:t>
            </a:r>
            <a:endParaRPr lang="zh-CN" altLang="en-US" sz="2542">
              <a:solidFill>
                <a:srgbClr val="00FFFF"/>
              </a:solidFill>
              <a:latin typeface="微软雅黑"/>
            </a:endParaRPr>
          </a:p>
        </p:txBody>
      </p:sp>
      <p:sp>
        <p:nvSpPr>
          <p:cNvPr id="11" name="TextBox 10"/>
          <p:cNvSpPr txBox="1"/>
          <p:nvPr/>
        </p:nvSpPr>
        <p:spPr>
          <a:xfrm rot="18900000">
            <a:off x="3166335" y="4280579"/>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机</a:t>
            </a:r>
            <a:endParaRPr lang="zh-CN" altLang="en-US" sz="2542">
              <a:solidFill>
                <a:srgbClr val="00FFFF"/>
              </a:solidFill>
              <a:latin typeface="微软雅黑"/>
            </a:endParaRPr>
          </a:p>
        </p:txBody>
      </p:sp>
      <p:sp>
        <p:nvSpPr>
          <p:cNvPr id="12" name="TextBox 11"/>
          <p:cNvSpPr txBox="1"/>
          <p:nvPr/>
        </p:nvSpPr>
        <p:spPr>
          <a:xfrm rot="18900000">
            <a:off x="3394609" y="4052304"/>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器</a:t>
            </a:r>
            <a:endParaRPr lang="zh-CN" altLang="en-US" sz="2542">
              <a:solidFill>
                <a:srgbClr val="00FFFF"/>
              </a:solidFill>
              <a:latin typeface="微软雅黑"/>
            </a:endParaRPr>
          </a:p>
        </p:txBody>
      </p:sp>
      <p:sp>
        <p:nvSpPr>
          <p:cNvPr id="13" name="TextBox 12"/>
          <p:cNvSpPr txBox="1"/>
          <p:nvPr/>
        </p:nvSpPr>
        <p:spPr>
          <a:xfrm rot="18900000">
            <a:off x="3622884" y="3824030"/>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学</a:t>
            </a:r>
            <a:endParaRPr lang="zh-CN" altLang="en-US" sz="2542">
              <a:solidFill>
                <a:srgbClr val="00FFFF"/>
              </a:solidFill>
              <a:latin typeface="微软雅黑"/>
            </a:endParaRPr>
          </a:p>
        </p:txBody>
      </p:sp>
      <p:sp>
        <p:nvSpPr>
          <p:cNvPr id="14" name="TextBox 13"/>
          <p:cNvSpPr txBox="1"/>
          <p:nvPr/>
        </p:nvSpPr>
        <p:spPr>
          <a:xfrm rot="18900000">
            <a:off x="3851158" y="3595756"/>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习</a:t>
            </a:r>
            <a:endParaRPr lang="zh-CN" altLang="en-US" sz="2542">
              <a:solidFill>
                <a:srgbClr val="00FFFF"/>
              </a:solidFill>
              <a:latin typeface="微软雅黑"/>
            </a:endParaRPr>
          </a:p>
        </p:txBody>
      </p:sp>
      <p:sp>
        <p:nvSpPr>
          <p:cNvPr id="15" name="TextBox 14"/>
          <p:cNvSpPr txBox="1"/>
          <p:nvPr/>
        </p:nvSpPr>
        <p:spPr>
          <a:xfrm rot="18900000">
            <a:off x="4079433" y="3367481"/>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导</a:t>
            </a:r>
            <a:endParaRPr lang="zh-CN" altLang="en-US" sz="2542">
              <a:solidFill>
                <a:srgbClr val="00FFFF"/>
              </a:solidFill>
              <a:latin typeface="微软雅黑"/>
            </a:endParaRPr>
          </a:p>
        </p:txBody>
      </p:sp>
      <p:sp>
        <p:nvSpPr>
          <p:cNvPr id="16" name="TextBox 15"/>
          <p:cNvSpPr txBox="1"/>
          <p:nvPr/>
        </p:nvSpPr>
        <p:spPr>
          <a:xfrm rot="18900000">
            <a:off x="4307707" y="3139207"/>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论</a:t>
            </a:r>
            <a:endParaRPr lang="zh-CN" altLang="en-US" sz="2542">
              <a:solidFill>
                <a:srgbClr val="00FFFF"/>
              </a:solidFill>
              <a:latin typeface="微软雅黑"/>
            </a:endParaRPr>
          </a:p>
        </p:txBody>
      </p:sp>
      <p:sp>
        <p:nvSpPr>
          <p:cNvPr id="17" name="TextBox 16"/>
          <p:cNvSpPr txBox="1"/>
          <p:nvPr/>
        </p:nvSpPr>
        <p:spPr>
          <a:xfrm rot="18900000">
            <a:off x="4535981" y="2910932"/>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课</a:t>
            </a:r>
            <a:endParaRPr lang="zh-CN" altLang="en-US" sz="2542">
              <a:solidFill>
                <a:srgbClr val="00FFFF"/>
              </a:solidFill>
              <a:latin typeface="微软雅黑"/>
            </a:endParaRPr>
          </a:p>
        </p:txBody>
      </p:sp>
      <p:sp>
        <p:nvSpPr>
          <p:cNvPr id="18" name="TextBox 17"/>
          <p:cNvSpPr txBox="1"/>
          <p:nvPr/>
        </p:nvSpPr>
        <p:spPr>
          <a:xfrm rot="18900000">
            <a:off x="4764256" y="2682658"/>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程</a:t>
            </a:r>
            <a:endParaRPr lang="zh-CN" altLang="en-US" sz="2542">
              <a:solidFill>
                <a:srgbClr val="00FFFF"/>
              </a:solidFill>
              <a:latin typeface="微软雅黑"/>
            </a:endParaRPr>
          </a:p>
        </p:txBody>
      </p:sp>
      <p:sp>
        <p:nvSpPr>
          <p:cNvPr id="19" name="TextBox 18"/>
          <p:cNvSpPr txBox="1"/>
          <p:nvPr/>
        </p:nvSpPr>
        <p:spPr>
          <a:xfrm rot="18900000">
            <a:off x="4992530" y="2454384"/>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专</a:t>
            </a:r>
            <a:endParaRPr lang="zh-CN" altLang="en-US" sz="2542">
              <a:solidFill>
                <a:srgbClr val="00FFFF"/>
              </a:solidFill>
              <a:latin typeface="微软雅黑"/>
            </a:endParaRPr>
          </a:p>
        </p:txBody>
      </p:sp>
      <p:sp>
        <p:nvSpPr>
          <p:cNvPr id="20" name="TextBox 19"/>
          <p:cNvSpPr txBox="1"/>
          <p:nvPr/>
        </p:nvSpPr>
        <p:spPr>
          <a:xfrm rot="18900000">
            <a:off x="5220805" y="2226109"/>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用</a:t>
            </a:r>
            <a:endParaRPr lang="zh-CN" altLang="en-US" sz="2542">
              <a:solidFill>
                <a:srgbClr val="00FFFF"/>
              </a:solidFill>
              <a:latin typeface="微软雅黑"/>
            </a:endParaRPr>
          </a:p>
        </p:txBody>
      </p:sp>
      <p:sp>
        <p:nvSpPr>
          <p:cNvPr id="21" name="TextBox 20"/>
          <p:cNvSpPr txBox="1"/>
          <p:nvPr/>
        </p:nvSpPr>
        <p:spPr>
          <a:xfrm rot="18900000">
            <a:off x="5449079" y="1997835"/>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所</a:t>
            </a:r>
            <a:endParaRPr lang="zh-CN" altLang="en-US" sz="2542">
              <a:solidFill>
                <a:srgbClr val="00FFFF"/>
              </a:solidFill>
              <a:latin typeface="微软雅黑"/>
            </a:endParaRPr>
          </a:p>
        </p:txBody>
      </p:sp>
      <p:sp>
        <p:nvSpPr>
          <p:cNvPr id="22" name="TextBox 21"/>
          <p:cNvSpPr txBox="1"/>
          <p:nvPr/>
        </p:nvSpPr>
        <p:spPr>
          <a:xfrm rot="18900000">
            <a:off x="5677354" y="1769560"/>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有</a:t>
            </a:r>
            <a:endParaRPr lang="zh-CN" altLang="en-US" sz="2542">
              <a:solidFill>
                <a:srgbClr val="00FFFF"/>
              </a:solidFill>
              <a:latin typeface="微软雅黑"/>
            </a:endParaRPr>
          </a:p>
        </p:txBody>
      </p:sp>
      <p:sp>
        <p:nvSpPr>
          <p:cNvPr id="23" name="TextBox 22"/>
          <p:cNvSpPr txBox="1"/>
          <p:nvPr/>
        </p:nvSpPr>
        <p:spPr>
          <a:xfrm rot="18900000">
            <a:off x="5905628" y="1541286"/>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权</a:t>
            </a:r>
            <a:endParaRPr lang="zh-CN" altLang="en-US" sz="2542">
              <a:solidFill>
                <a:srgbClr val="00FFFF"/>
              </a:solidFill>
              <a:latin typeface="微软雅黑"/>
            </a:endParaRPr>
          </a:p>
        </p:txBody>
      </p:sp>
      <p:sp>
        <p:nvSpPr>
          <p:cNvPr id="24" name="TextBox 23"/>
          <p:cNvSpPr txBox="1"/>
          <p:nvPr/>
        </p:nvSpPr>
        <p:spPr>
          <a:xfrm rot="18900000">
            <a:off x="6133902" y="1313011"/>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保</a:t>
            </a:r>
            <a:endParaRPr lang="zh-CN" altLang="en-US" sz="2542">
              <a:solidFill>
                <a:srgbClr val="00FFFF"/>
              </a:solidFill>
              <a:latin typeface="微软雅黑"/>
            </a:endParaRPr>
          </a:p>
        </p:txBody>
      </p:sp>
      <p:sp>
        <p:nvSpPr>
          <p:cNvPr id="25" name="TextBox 24"/>
          <p:cNvSpPr txBox="1"/>
          <p:nvPr/>
        </p:nvSpPr>
        <p:spPr>
          <a:xfrm rot="18900000">
            <a:off x="6362177" y="1084737"/>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留</a:t>
            </a:r>
            <a:endParaRPr lang="zh-CN" altLang="en-US" sz="2542">
              <a:solidFill>
                <a:srgbClr val="00FFFF"/>
              </a:solidFill>
              <a:latin typeface="微软雅黑"/>
            </a:endParaRPr>
          </a:p>
        </p:txBody>
      </p:sp>
      <p:sp>
        <p:nvSpPr>
          <p:cNvPr id="26" name="TextBox 25"/>
          <p:cNvSpPr txBox="1"/>
          <p:nvPr/>
        </p:nvSpPr>
        <p:spPr>
          <a:xfrm>
            <a:off x="2130551" y="2901683"/>
            <a:ext cx="5078313" cy="564257"/>
          </a:xfrm>
          <a:prstGeom prst="rect">
            <a:avLst/>
          </a:prstGeom>
          <a:noFill/>
        </p:spPr>
        <p:txBody>
          <a:bodyPr vert="horz" wrap="none" lIns="0" tIns="0" rIns="0" bIns="0" rtlCol="0">
            <a:spAutoFit/>
          </a:bodyPr>
          <a:lstStyle/>
          <a:p>
            <a:pPr>
              <a:lnSpc>
                <a:spcPts val="4406"/>
              </a:lnSpc>
            </a:pPr>
            <a:r>
              <a:rPr lang="zh-CN" altLang="en-US" sz="4406" smtClean="0">
                <a:solidFill>
                  <a:srgbClr val="0000FF"/>
                </a:solidFill>
                <a:latin typeface="微软雅黑"/>
              </a:rPr>
              <a:t>机器学习能做什么？</a:t>
            </a:r>
            <a:endParaRPr lang="zh-CN" altLang="en-US" sz="4406">
              <a:solidFill>
                <a:srgbClr val="0000FF"/>
              </a:solidFill>
              <a:latin typeface="微软雅黑"/>
            </a:endParaRPr>
          </a:p>
        </p:txBody>
      </p:sp>
      <p:sp>
        <p:nvSpPr>
          <p:cNvPr id="27" name="TextBox 26"/>
          <p:cNvSpPr txBox="1"/>
          <p:nvPr/>
        </p:nvSpPr>
        <p:spPr>
          <a:xfrm>
            <a:off x="5108447" y="4453854"/>
            <a:ext cx="2872581" cy="398635"/>
          </a:xfrm>
          <a:prstGeom prst="rect">
            <a:avLst/>
          </a:prstGeom>
          <a:noFill/>
        </p:spPr>
        <p:txBody>
          <a:bodyPr vert="horz" wrap="none" lIns="0" tIns="0" rIns="0" bIns="0" rtlCol="0">
            <a:spAutoFit/>
          </a:bodyPr>
          <a:lstStyle/>
          <a:p>
            <a:pPr>
              <a:lnSpc>
                <a:spcPts val="3079"/>
              </a:lnSpc>
            </a:pPr>
            <a:r>
              <a:rPr lang="zh-CN" altLang="en-US" sz="3204" smtClean="0">
                <a:solidFill>
                  <a:srgbClr val="FF0000"/>
                </a:solidFill>
                <a:latin typeface="微软雅黑"/>
              </a:rPr>
              <a:t>小数据上就已经</a:t>
            </a:r>
            <a:endParaRPr lang="zh-CN" altLang="en-US" sz="3204">
              <a:solidFill>
                <a:srgbClr val="FF0000"/>
              </a:solidFill>
              <a:latin typeface="微软雅黑"/>
            </a:endParaRPr>
          </a:p>
        </p:txBody>
      </p:sp>
      <p:sp>
        <p:nvSpPr>
          <p:cNvPr id="28" name="TextBox 27"/>
          <p:cNvSpPr txBox="1"/>
          <p:nvPr/>
        </p:nvSpPr>
        <p:spPr>
          <a:xfrm>
            <a:off x="5920740" y="4941534"/>
            <a:ext cx="1231106" cy="398635"/>
          </a:xfrm>
          <a:prstGeom prst="rect">
            <a:avLst/>
          </a:prstGeom>
          <a:noFill/>
        </p:spPr>
        <p:txBody>
          <a:bodyPr vert="horz" wrap="none" lIns="0" tIns="0" rIns="0" bIns="0" rtlCol="0">
            <a:spAutoFit/>
          </a:bodyPr>
          <a:lstStyle/>
          <a:p>
            <a:pPr>
              <a:lnSpc>
                <a:spcPts val="3079"/>
              </a:lnSpc>
            </a:pPr>
            <a:r>
              <a:rPr lang="zh-CN" altLang="en-US" sz="3204" smtClean="0">
                <a:solidFill>
                  <a:srgbClr val="FF0000"/>
                </a:solidFill>
                <a:latin typeface="微软雅黑"/>
              </a:rPr>
              <a:t>很有用</a:t>
            </a:r>
            <a:endParaRPr lang="zh-CN" altLang="en-US" sz="3204">
              <a:solidFill>
                <a:srgbClr val="FF0000"/>
              </a:solidFill>
              <a:latin typeface="微软雅黑"/>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myslide13">
    <p:spTree>
      <p:nvGrpSpPr>
        <p:cNvPr id="1" name=""/>
        <p:cNvGrpSpPr/>
        <p:nvPr/>
      </p:nvGrpSpPr>
      <p:grpSpPr>
        <a:xfrm>
          <a:off x="0" y="0"/>
          <a:ext cx="0" cy="0"/>
          <a:chOff x="0" y="0"/>
          <a:chExt cx="0" cy="0"/>
        </a:xfrm>
      </p:grpSpPr>
      <p:pic>
        <p:nvPicPr>
          <p:cNvPr id="2" name="图片 1" descr="ws_792F.tmp"/>
          <p:cNvPicPr>
            <a:picLocks/>
          </p:cNvPicPr>
          <p:nvPr/>
        </p:nvPicPr>
        <p:blipFill>
          <a:blip r:embed="rId2" cstate="print"/>
          <a:stretch>
            <a:fillRect/>
          </a:stretch>
        </p:blipFill>
        <p:spPr>
          <a:xfrm>
            <a:off x="457200" y="2032000"/>
            <a:ext cx="2247900" cy="1651000"/>
          </a:xfrm>
          <a:prstGeom prst="rect">
            <a:avLst/>
          </a:prstGeom>
        </p:spPr>
      </p:pic>
      <p:pic>
        <p:nvPicPr>
          <p:cNvPr id="3" name="图片 2" descr="ws_7930.tmp"/>
          <p:cNvPicPr>
            <a:picLocks/>
          </p:cNvPicPr>
          <p:nvPr/>
        </p:nvPicPr>
        <p:blipFill>
          <a:blip r:embed="rId3" cstate="print"/>
          <a:stretch>
            <a:fillRect/>
          </a:stretch>
        </p:blipFill>
        <p:spPr>
          <a:xfrm>
            <a:off x="2832100" y="2032000"/>
            <a:ext cx="2133600" cy="1651000"/>
          </a:xfrm>
          <a:prstGeom prst="rect">
            <a:avLst/>
          </a:prstGeom>
        </p:spPr>
      </p:pic>
      <p:pic>
        <p:nvPicPr>
          <p:cNvPr id="4" name="图片 3" descr="ws_7931.tmp"/>
          <p:cNvPicPr>
            <a:picLocks/>
          </p:cNvPicPr>
          <p:nvPr/>
        </p:nvPicPr>
        <p:blipFill>
          <a:blip r:embed="rId4" cstate="print"/>
          <a:stretch>
            <a:fillRect/>
          </a:stretch>
        </p:blipFill>
        <p:spPr>
          <a:xfrm>
            <a:off x="2730500" y="4203700"/>
            <a:ext cx="2019300" cy="1612900"/>
          </a:xfrm>
          <a:prstGeom prst="rect">
            <a:avLst/>
          </a:prstGeom>
        </p:spPr>
      </p:pic>
      <p:pic>
        <p:nvPicPr>
          <p:cNvPr id="5" name="图片 4" descr="ws_7941.tmp"/>
          <p:cNvPicPr>
            <a:picLocks/>
          </p:cNvPicPr>
          <p:nvPr/>
        </p:nvPicPr>
        <p:blipFill>
          <a:blip r:embed="rId5" cstate="print"/>
          <a:stretch>
            <a:fillRect/>
          </a:stretch>
        </p:blipFill>
        <p:spPr>
          <a:xfrm>
            <a:off x="4914900" y="4203700"/>
            <a:ext cx="1993900" cy="1587500"/>
          </a:xfrm>
          <a:prstGeom prst="rect">
            <a:avLst/>
          </a:prstGeom>
        </p:spPr>
      </p:pic>
      <p:pic>
        <p:nvPicPr>
          <p:cNvPr id="6" name="图片 5" descr="ws_7942.tmp"/>
          <p:cNvPicPr>
            <a:picLocks/>
          </p:cNvPicPr>
          <p:nvPr/>
        </p:nvPicPr>
        <p:blipFill>
          <a:blip r:embed="rId6" cstate="print"/>
          <a:stretch>
            <a:fillRect/>
          </a:stretch>
        </p:blipFill>
        <p:spPr>
          <a:xfrm>
            <a:off x="7073900" y="4191000"/>
            <a:ext cx="1714500" cy="1600200"/>
          </a:xfrm>
          <a:prstGeom prst="rect">
            <a:avLst/>
          </a:prstGeom>
        </p:spPr>
      </p:pic>
      <p:pic>
        <p:nvPicPr>
          <p:cNvPr id="7" name="图片 6" descr="ws_7943.tmp"/>
          <p:cNvPicPr>
            <a:picLocks/>
          </p:cNvPicPr>
          <p:nvPr/>
        </p:nvPicPr>
        <p:blipFill>
          <a:blip r:embed="rId7" cstate="print"/>
          <a:stretch>
            <a:fillRect/>
          </a:stretch>
        </p:blipFill>
        <p:spPr>
          <a:xfrm>
            <a:off x="0" y="0"/>
            <a:ext cx="9144000" cy="6858000"/>
          </a:xfrm>
          <a:prstGeom prst="rect">
            <a:avLst/>
          </a:prstGeom>
        </p:spPr>
      </p:pic>
      <p:sp>
        <p:nvSpPr>
          <p:cNvPr id="8" name="TextBox 7"/>
          <p:cNvSpPr txBox="1"/>
          <p:nvPr/>
        </p:nvSpPr>
        <p:spPr>
          <a:xfrm rot="18900000">
            <a:off x="1690110" y="5676121"/>
            <a:ext cx="381515" cy="279564"/>
          </a:xfrm>
          <a:prstGeom prst="rect">
            <a:avLst/>
          </a:prstGeom>
          <a:noFill/>
        </p:spPr>
        <p:txBody>
          <a:bodyPr vert="horz" wrap="none" lIns="0" tIns="0" rIns="0" bIns="0" rtlCol="0">
            <a:spAutoFit/>
          </a:bodyPr>
          <a:lstStyle/>
          <a:p>
            <a:pPr>
              <a:lnSpc>
                <a:spcPts val="2107"/>
              </a:lnSpc>
            </a:pPr>
            <a:r>
              <a:rPr lang="en-US" altLang="zh-CN" sz="2542" smtClean="0">
                <a:solidFill>
                  <a:srgbClr val="00FFFF"/>
                </a:solidFill>
                <a:latin typeface="微软雅黑"/>
              </a:rPr>
              <a:t>20</a:t>
            </a:r>
            <a:endParaRPr lang="zh-CN" altLang="en-US" sz="2542">
              <a:solidFill>
                <a:srgbClr val="00FFFF"/>
              </a:solidFill>
              <a:latin typeface="微软雅黑"/>
            </a:endParaRPr>
          </a:p>
        </p:txBody>
      </p:sp>
      <p:sp>
        <p:nvSpPr>
          <p:cNvPr id="9" name="TextBox 8"/>
          <p:cNvSpPr txBox="1"/>
          <p:nvPr/>
        </p:nvSpPr>
        <p:spPr>
          <a:xfrm rot="18900000">
            <a:off x="1957647" y="5408583"/>
            <a:ext cx="381515" cy="279564"/>
          </a:xfrm>
          <a:prstGeom prst="rect">
            <a:avLst/>
          </a:prstGeom>
          <a:noFill/>
        </p:spPr>
        <p:txBody>
          <a:bodyPr vert="horz" wrap="none" lIns="0" tIns="0" rIns="0" bIns="0" rtlCol="0">
            <a:spAutoFit/>
          </a:bodyPr>
          <a:lstStyle/>
          <a:p>
            <a:pPr>
              <a:lnSpc>
                <a:spcPts val="2107"/>
              </a:lnSpc>
            </a:pPr>
            <a:r>
              <a:rPr lang="en-US" altLang="zh-CN" sz="2542" smtClean="0">
                <a:solidFill>
                  <a:srgbClr val="00FFFF"/>
                </a:solidFill>
                <a:latin typeface="微软雅黑"/>
              </a:rPr>
              <a:t>16</a:t>
            </a:r>
            <a:endParaRPr lang="zh-CN" altLang="en-US" sz="2542">
              <a:solidFill>
                <a:srgbClr val="00FFFF"/>
              </a:solidFill>
              <a:latin typeface="微软雅黑"/>
            </a:endParaRPr>
          </a:p>
        </p:txBody>
      </p:sp>
      <p:sp>
        <p:nvSpPr>
          <p:cNvPr id="10" name="TextBox 9"/>
          <p:cNvSpPr txBox="1"/>
          <p:nvPr/>
        </p:nvSpPr>
        <p:spPr>
          <a:xfrm rot="18900000">
            <a:off x="2253237" y="5193677"/>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南</a:t>
            </a:r>
            <a:endParaRPr lang="zh-CN" altLang="en-US" sz="2542">
              <a:solidFill>
                <a:srgbClr val="00FFFF"/>
              </a:solidFill>
              <a:latin typeface="微软雅黑"/>
            </a:endParaRPr>
          </a:p>
        </p:txBody>
      </p:sp>
      <p:sp>
        <p:nvSpPr>
          <p:cNvPr id="11" name="TextBox 10"/>
          <p:cNvSpPr txBox="1"/>
          <p:nvPr/>
        </p:nvSpPr>
        <p:spPr>
          <a:xfrm rot="18900000">
            <a:off x="2481511" y="4965402"/>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京</a:t>
            </a:r>
            <a:endParaRPr lang="zh-CN" altLang="en-US" sz="2542">
              <a:solidFill>
                <a:srgbClr val="00FFFF"/>
              </a:solidFill>
              <a:latin typeface="微软雅黑"/>
            </a:endParaRPr>
          </a:p>
        </p:txBody>
      </p:sp>
      <p:sp>
        <p:nvSpPr>
          <p:cNvPr id="12" name="TextBox 11"/>
          <p:cNvSpPr txBox="1"/>
          <p:nvPr/>
        </p:nvSpPr>
        <p:spPr>
          <a:xfrm rot="18900000">
            <a:off x="2709786" y="4737128"/>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大</a:t>
            </a:r>
            <a:endParaRPr lang="zh-CN" altLang="en-US" sz="2542">
              <a:solidFill>
                <a:srgbClr val="00FFFF"/>
              </a:solidFill>
              <a:latin typeface="微软雅黑"/>
            </a:endParaRPr>
          </a:p>
        </p:txBody>
      </p:sp>
      <p:sp>
        <p:nvSpPr>
          <p:cNvPr id="13" name="TextBox 12"/>
          <p:cNvSpPr txBox="1"/>
          <p:nvPr/>
        </p:nvSpPr>
        <p:spPr>
          <a:xfrm rot="18900000">
            <a:off x="2938060" y="4508853"/>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学</a:t>
            </a:r>
            <a:endParaRPr lang="zh-CN" altLang="en-US" sz="2542">
              <a:solidFill>
                <a:srgbClr val="00FFFF"/>
              </a:solidFill>
              <a:latin typeface="微软雅黑"/>
            </a:endParaRPr>
          </a:p>
        </p:txBody>
      </p:sp>
      <p:sp>
        <p:nvSpPr>
          <p:cNvPr id="14" name="TextBox 13"/>
          <p:cNvSpPr txBox="1"/>
          <p:nvPr/>
        </p:nvSpPr>
        <p:spPr>
          <a:xfrm rot="18900000">
            <a:off x="3166335" y="4280579"/>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机</a:t>
            </a:r>
            <a:endParaRPr lang="zh-CN" altLang="en-US" sz="2542">
              <a:solidFill>
                <a:srgbClr val="00FFFF"/>
              </a:solidFill>
              <a:latin typeface="微软雅黑"/>
            </a:endParaRPr>
          </a:p>
        </p:txBody>
      </p:sp>
      <p:sp>
        <p:nvSpPr>
          <p:cNvPr id="15" name="TextBox 14"/>
          <p:cNvSpPr txBox="1"/>
          <p:nvPr/>
        </p:nvSpPr>
        <p:spPr>
          <a:xfrm rot="18900000">
            <a:off x="3394609" y="4052304"/>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器</a:t>
            </a:r>
            <a:endParaRPr lang="zh-CN" altLang="en-US" sz="2542">
              <a:solidFill>
                <a:srgbClr val="00FFFF"/>
              </a:solidFill>
              <a:latin typeface="微软雅黑"/>
            </a:endParaRPr>
          </a:p>
        </p:txBody>
      </p:sp>
      <p:sp>
        <p:nvSpPr>
          <p:cNvPr id="16" name="TextBox 15"/>
          <p:cNvSpPr txBox="1"/>
          <p:nvPr/>
        </p:nvSpPr>
        <p:spPr>
          <a:xfrm rot="18900000">
            <a:off x="3622884" y="3824030"/>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学</a:t>
            </a:r>
            <a:endParaRPr lang="zh-CN" altLang="en-US" sz="2542">
              <a:solidFill>
                <a:srgbClr val="00FFFF"/>
              </a:solidFill>
              <a:latin typeface="微软雅黑"/>
            </a:endParaRPr>
          </a:p>
        </p:txBody>
      </p:sp>
      <p:sp>
        <p:nvSpPr>
          <p:cNvPr id="17" name="TextBox 16"/>
          <p:cNvSpPr txBox="1"/>
          <p:nvPr/>
        </p:nvSpPr>
        <p:spPr>
          <a:xfrm rot="18900000">
            <a:off x="3851158" y="3595756"/>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习</a:t>
            </a:r>
            <a:endParaRPr lang="zh-CN" altLang="en-US" sz="2542">
              <a:solidFill>
                <a:srgbClr val="00FFFF"/>
              </a:solidFill>
              <a:latin typeface="微软雅黑"/>
            </a:endParaRPr>
          </a:p>
        </p:txBody>
      </p:sp>
      <p:sp>
        <p:nvSpPr>
          <p:cNvPr id="18" name="TextBox 17"/>
          <p:cNvSpPr txBox="1"/>
          <p:nvPr/>
        </p:nvSpPr>
        <p:spPr>
          <a:xfrm rot="18900000">
            <a:off x="4079433" y="3367481"/>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导</a:t>
            </a:r>
            <a:endParaRPr lang="zh-CN" altLang="en-US" sz="2542">
              <a:solidFill>
                <a:srgbClr val="00FFFF"/>
              </a:solidFill>
              <a:latin typeface="微软雅黑"/>
            </a:endParaRPr>
          </a:p>
        </p:txBody>
      </p:sp>
      <p:sp>
        <p:nvSpPr>
          <p:cNvPr id="19" name="TextBox 18"/>
          <p:cNvSpPr txBox="1"/>
          <p:nvPr/>
        </p:nvSpPr>
        <p:spPr>
          <a:xfrm rot="18900000">
            <a:off x="4307707" y="3139207"/>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论</a:t>
            </a:r>
            <a:endParaRPr lang="zh-CN" altLang="en-US" sz="2542">
              <a:solidFill>
                <a:srgbClr val="00FFFF"/>
              </a:solidFill>
              <a:latin typeface="微软雅黑"/>
            </a:endParaRPr>
          </a:p>
        </p:txBody>
      </p:sp>
      <p:sp>
        <p:nvSpPr>
          <p:cNvPr id="20" name="TextBox 19"/>
          <p:cNvSpPr txBox="1"/>
          <p:nvPr/>
        </p:nvSpPr>
        <p:spPr>
          <a:xfrm rot="18900000">
            <a:off x="4535981" y="2910932"/>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课</a:t>
            </a:r>
            <a:endParaRPr lang="zh-CN" altLang="en-US" sz="2542">
              <a:solidFill>
                <a:srgbClr val="00FFFF"/>
              </a:solidFill>
              <a:latin typeface="微软雅黑"/>
            </a:endParaRPr>
          </a:p>
        </p:txBody>
      </p:sp>
      <p:sp>
        <p:nvSpPr>
          <p:cNvPr id="21" name="TextBox 20"/>
          <p:cNvSpPr txBox="1"/>
          <p:nvPr/>
        </p:nvSpPr>
        <p:spPr>
          <a:xfrm rot="18900000">
            <a:off x="4764256" y="2682658"/>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程</a:t>
            </a:r>
            <a:endParaRPr lang="zh-CN" altLang="en-US" sz="2542">
              <a:solidFill>
                <a:srgbClr val="00FFFF"/>
              </a:solidFill>
              <a:latin typeface="微软雅黑"/>
            </a:endParaRPr>
          </a:p>
        </p:txBody>
      </p:sp>
      <p:sp>
        <p:nvSpPr>
          <p:cNvPr id="22" name="TextBox 21"/>
          <p:cNvSpPr txBox="1"/>
          <p:nvPr/>
        </p:nvSpPr>
        <p:spPr>
          <a:xfrm rot="18900000">
            <a:off x="4992530" y="2454384"/>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专</a:t>
            </a:r>
            <a:endParaRPr lang="zh-CN" altLang="en-US" sz="2542">
              <a:solidFill>
                <a:srgbClr val="00FFFF"/>
              </a:solidFill>
              <a:latin typeface="微软雅黑"/>
            </a:endParaRPr>
          </a:p>
        </p:txBody>
      </p:sp>
      <p:sp>
        <p:nvSpPr>
          <p:cNvPr id="23" name="TextBox 22"/>
          <p:cNvSpPr txBox="1"/>
          <p:nvPr/>
        </p:nvSpPr>
        <p:spPr>
          <a:xfrm rot="18900000">
            <a:off x="5220805" y="2226109"/>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用</a:t>
            </a:r>
            <a:endParaRPr lang="zh-CN" altLang="en-US" sz="2542">
              <a:solidFill>
                <a:srgbClr val="00FFFF"/>
              </a:solidFill>
              <a:latin typeface="微软雅黑"/>
            </a:endParaRPr>
          </a:p>
        </p:txBody>
      </p:sp>
      <p:sp>
        <p:nvSpPr>
          <p:cNvPr id="24" name="TextBox 23"/>
          <p:cNvSpPr txBox="1"/>
          <p:nvPr/>
        </p:nvSpPr>
        <p:spPr>
          <a:xfrm rot="18900000">
            <a:off x="5449079" y="1997835"/>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所</a:t>
            </a:r>
            <a:endParaRPr lang="zh-CN" altLang="en-US" sz="2542">
              <a:solidFill>
                <a:srgbClr val="00FFFF"/>
              </a:solidFill>
              <a:latin typeface="微软雅黑"/>
            </a:endParaRPr>
          </a:p>
        </p:txBody>
      </p:sp>
      <p:sp>
        <p:nvSpPr>
          <p:cNvPr id="25" name="TextBox 24"/>
          <p:cNvSpPr txBox="1"/>
          <p:nvPr/>
        </p:nvSpPr>
        <p:spPr>
          <a:xfrm rot="18900000">
            <a:off x="5677354" y="1769560"/>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有</a:t>
            </a:r>
            <a:endParaRPr lang="zh-CN" altLang="en-US" sz="2542">
              <a:solidFill>
                <a:srgbClr val="00FFFF"/>
              </a:solidFill>
              <a:latin typeface="微软雅黑"/>
            </a:endParaRPr>
          </a:p>
        </p:txBody>
      </p:sp>
      <p:sp>
        <p:nvSpPr>
          <p:cNvPr id="26" name="TextBox 25"/>
          <p:cNvSpPr txBox="1"/>
          <p:nvPr/>
        </p:nvSpPr>
        <p:spPr>
          <a:xfrm rot="18900000">
            <a:off x="5905628" y="1541286"/>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权</a:t>
            </a:r>
            <a:endParaRPr lang="zh-CN" altLang="en-US" sz="2542">
              <a:solidFill>
                <a:srgbClr val="00FFFF"/>
              </a:solidFill>
              <a:latin typeface="微软雅黑"/>
            </a:endParaRPr>
          </a:p>
        </p:txBody>
      </p:sp>
      <p:sp>
        <p:nvSpPr>
          <p:cNvPr id="27" name="TextBox 26"/>
          <p:cNvSpPr txBox="1"/>
          <p:nvPr/>
        </p:nvSpPr>
        <p:spPr>
          <a:xfrm rot="18900000">
            <a:off x="6133902" y="1313011"/>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保</a:t>
            </a:r>
            <a:endParaRPr lang="zh-CN" altLang="en-US" sz="2542">
              <a:solidFill>
                <a:srgbClr val="00FFFF"/>
              </a:solidFill>
              <a:latin typeface="微软雅黑"/>
            </a:endParaRPr>
          </a:p>
        </p:txBody>
      </p:sp>
      <p:sp>
        <p:nvSpPr>
          <p:cNvPr id="28" name="TextBox 27"/>
          <p:cNvSpPr txBox="1"/>
          <p:nvPr/>
        </p:nvSpPr>
        <p:spPr>
          <a:xfrm rot="18900000">
            <a:off x="6362177" y="1084737"/>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留</a:t>
            </a:r>
            <a:endParaRPr lang="zh-CN" altLang="en-US" sz="2542">
              <a:solidFill>
                <a:srgbClr val="00FFFF"/>
              </a:solidFill>
              <a:latin typeface="微软雅黑"/>
            </a:endParaRPr>
          </a:p>
        </p:txBody>
      </p:sp>
      <p:sp>
        <p:nvSpPr>
          <p:cNvPr id="29" name="TextBox 28"/>
          <p:cNvSpPr txBox="1"/>
          <p:nvPr/>
        </p:nvSpPr>
        <p:spPr>
          <a:xfrm>
            <a:off x="91439" y="321726"/>
            <a:ext cx="2513509" cy="347339"/>
          </a:xfrm>
          <a:prstGeom prst="rect">
            <a:avLst/>
          </a:prstGeom>
          <a:noFill/>
        </p:spPr>
        <p:txBody>
          <a:bodyPr vert="horz" wrap="none" lIns="0" tIns="0" rIns="0" bIns="0" rtlCol="0">
            <a:spAutoFit/>
          </a:bodyPr>
          <a:lstStyle/>
          <a:p>
            <a:pPr>
              <a:lnSpc>
                <a:spcPts val="2687"/>
              </a:lnSpc>
            </a:pPr>
            <a:r>
              <a:rPr lang="zh-CN" altLang="en-US" sz="2796" smtClean="0">
                <a:solidFill>
                  <a:srgbClr val="000000"/>
                </a:solidFill>
                <a:latin typeface="微软雅黑"/>
              </a:rPr>
              <a:t>例如：画作鉴别</a:t>
            </a:r>
            <a:endParaRPr lang="zh-CN" altLang="en-US" sz="2796">
              <a:solidFill>
                <a:srgbClr val="000000"/>
              </a:solidFill>
              <a:latin typeface="微软雅黑"/>
            </a:endParaRPr>
          </a:p>
        </p:txBody>
      </p:sp>
      <p:sp>
        <p:nvSpPr>
          <p:cNvPr id="30" name="TextBox 29"/>
          <p:cNvSpPr txBox="1"/>
          <p:nvPr/>
        </p:nvSpPr>
        <p:spPr>
          <a:xfrm>
            <a:off x="2709926" y="404205"/>
            <a:ext cx="1025922" cy="245580"/>
          </a:xfrm>
          <a:prstGeom prst="rect">
            <a:avLst/>
          </a:prstGeom>
          <a:noFill/>
        </p:spPr>
        <p:txBody>
          <a:bodyPr vert="horz" wrap="none" lIns="0" tIns="0" rIns="0" bIns="0" rtlCol="0">
            <a:spAutoFit/>
          </a:bodyPr>
          <a:lstStyle/>
          <a:p>
            <a:pPr>
              <a:lnSpc>
                <a:spcPts val="1926"/>
              </a:lnSpc>
            </a:pPr>
            <a:r>
              <a:rPr lang="zh-CN" altLang="en-US" sz="2004" smtClean="0">
                <a:solidFill>
                  <a:srgbClr val="000000"/>
                </a:solidFill>
                <a:latin typeface="微软雅黑"/>
              </a:rPr>
              <a:t>（艺术）</a:t>
            </a:r>
            <a:endParaRPr lang="zh-CN" altLang="en-US" sz="2004">
              <a:solidFill>
                <a:srgbClr val="000000"/>
              </a:solidFill>
              <a:latin typeface="微软雅黑"/>
            </a:endParaRPr>
          </a:p>
        </p:txBody>
      </p:sp>
      <p:sp>
        <p:nvSpPr>
          <p:cNvPr id="31" name="TextBox 30"/>
          <p:cNvSpPr txBox="1"/>
          <p:nvPr/>
        </p:nvSpPr>
        <p:spPr>
          <a:xfrm>
            <a:off x="415137" y="1395892"/>
            <a:ext cx="7946086" cy="4642296"/>
          </a:xfrm>
          <a:prstGeom prst="rect">
            <a:avLst/>
          </a:prstGeom>
          <a:noFill/>
        </p:spPr>
        <p:txBody>
          <a:bodyPr vert="horz" wrap="none" lIns="0" tIns="0" rIns="0" bIns="0" rtlCol="0">
            <a:spAutoFit/>
          </a:bodyPr>
          <a:lstStyle/>
          <a:p>
            <a:pPr marL="0" marR="0" lvl="0" indent="0" defTabSz="914400" eaLnBrk="1" fontAlgn="auto" latinLnBrk="0" hangingPunct="1">
              <a:lnSpc>
                <a:spcPts val="2708"/>
              </a:lnSpc>
              <a:buClrTx/>
              <a:buSzTx/>
              <a:buNone/>
              <a:tabLst>
                <a:tab pos="76200" algn="l"/>
                <a:tab pos="152400" algn="l"/>
                <a:tab pos="4686300" algn="l"/>
                <a:tab pos="5041900" algn="l"/>
              </a:tabLst>
              <a:defRPr/>
            </a:pPr>
            <a:r>
              <a:rPr lang="zh-CN" altLang="en-US" smtClean="0"/>
              <a:t>	</a:t>
            </a:r>
            <a:r>
              <a:rPr lang="zh-CN" altLang="en-US" sz="2796" smtClean="0">
                <a:solidFill>
                  <a:srgbClr val="000000"/>
                </a:solidFill>
                <a:latin typeface="微软雅黑"/>
              </a:rPr>
              <a:t>画作鉴别</a:t>
            </a:r>
            <a:r>
              <a:rPr lang="en-US" altLang="zh-CN" sz="2004" smtClean="0">
                <a:solidFill>
                  <a:srgbClr val="000000"/>
                </a:solidFill>
                <a:latin typeface="Times New Roman"/>
              </a:rPr>
              <a:t>(painting authentication)</a:t>
            </a:r>
            <a:r>
              <a:rPr lang="zh-CN" altLang="en-US" sz="2004" smtClean="0">
                <a:solidFill>
                  <a:srgbClr val="000000"/>
                </a:solidFill>
                <a:latin typeface="微软雅黑"/>
              </a:rPr>
              <a:t>：</a:t>
            </a:r>
            <a:r>
              <a:rPr lang="zh-CN" altLang="en-US" sz="2796" smtClean="0">
                <a:solidFill>
                  <a:srgbClr val="000000"/>
                </a:solidFill>
                <a:latin typeface="微软雅黑"/>
              </a:rPr>
              <a:t>确定作品的真伪</a:t>
            </a:r>
          </a:p>
          <a:p>
            <a:pPr marL="0" marR="0" lvl="0" indent="0" defTabSz="914400" eaLnBrk="1" fontAlgn="auto" latinLnBrk="0" hangingPunct="1">
              <a:lnSpc>
                <a:spcPts val="1000"/>
              </a:lnSpc>
              <a:buClrTx/>
              <a:buSzTx/>
              <a:buNone/>
              <a:tabLst>
                <a:tab pos="76200" algn="l"/>
                <a:tab pos="152400" algn="l"/>
                <a:tab pos="4686300" algn="l"/>
                <a:tab pos="5041900" algn="l"/>
              </a:tabLst>
              <a:defRPr/>
            </a:pPr>
            <a:endParaRPr lang="zh-CN" altLang="en-US" sz="2796" smtClean="0">
              <a:solidFill>
                <a:srgbClr val="000000"/>
              </a:solidFill>
              <a:latin typeface="微软雅黑"/>
            </a:endParaRPr>
          </a:p>
          <a:p>
            <a:pPr marL="0" marR="0" lvl="0" indent="0" defTabSz="914400" eaLnBrk="1" fontAlgn="auto" latinLnBrk="0" hangingPunct="1">
              <a:lnSpc>
                <a:spcPts val="1000"/>
              </a:lnSpc>
              <a:buClrTx/>
              <a:buSzTx/>
              <a:buNone/>
              <a:tabLst>
                <a:tab pos="76200" algn="l"/>
                <a:tab pos="152400" algn="l"/>
                <a:tab pos="4686300" algn="l"/>
                <a:tab pos="5041900" algn="l"/>
              </a:tabLst>
              <a:defRPr/>
            </a:pPr>
            <a:endParaRPr lang="zh-CN" altLang="en-US" sz="2796" smtClean="0">
              <a:solidFill>
                <a:srgbClr val="000000"/>
              </a:solidFill>
              <a:latin typeface="微软雅黑"/>
            </a:endParaRPr>
          </a:p>
          <a:p>
            <a:pPr marL="0" marR="0" lvl="0" indent="0" defTabSz="914400" eaLnBrk="1" fontAlgn="auto" latinLnBrk="0" hangingPunct="1">
              <a:lnSpc>
                <a:spcPts val="1000"/>
              </a:lnSpc>
              <a:buClrTx/>
              <a:buSzTx/>
              <a:buNone/>
              <a:tabLst>
                <a:tab pos="76200" algn="l"/>
                <a:tab pos="152400" algn="l"/>
                <a:tab pos="4686300" algn="l"/>
                <a:tab pos="5041900" algn="l"/>
              </a:tabLst>
              <a:defRPr/>
            </a:pPr>
            <a:endParaRPr lang="zh-CN" altLang="en-US" sz="2796" smtClean="0">
              <a:solidFill>
                <a:srgbClr val="000000"/>
              </a:solidFill>
              <a:latin typeface="微软雅黑"/>
            </a:endParaRPr>
          </a:p>
          <a:p>
            <a:pPr marL="0" marR="0" lvl="0" indent="0" defTabSz="914400" eaLnBrk="1" fontAlgn="auto" latinLnBrk="0" hangingPunct="1">
              <a:lnSpc>
                <a:spcPts val="1000"/>
              </a:lnSpc>
              <a:buClrTx/>
              <a:buSzTx/>
              <a:buNone/>
              <a:tabLst>
                <a:tab pos="76200" algn="l"/>
                <a:tab pos="152400" algn="l"/>
                <a:tab pos="4686300" algn="l"/>
                <a:tab pos="5041900" algn="l"/>
              </a:tabLst>
              <a:defRPr/>
            </a:pPr>
            <a:endParaRPr lang="zh-CN" altLang="en-US" sz="2796" smtClean="0">
              <a:solidFill>
                <a:srgbClr val="000000"/>
              </a:solidFill>
              <a:latin typeface="微软雅黑"/>
            </a:endParaRPr>
          </a:p>
          <a:p>
            <a:pPr marL="0" marR="0" lvl="0" indent="0" defTabSz="914400" eaLnBrk="1" fontAlgn="auto" latinLnBrk="0" hangingPunct="1">
              <a:lnSpc>
                <a:spcPts val="1000"/>
              </a:lnSpc>
              <a:buClrTx/>
              <a:buSzTx/>
              <a:buNone/>
              <a:tabLst>
                <a:tab pos="76200" algn="l"/>
                <a:tab pos="152400" algn="l"/>
                <a:tab pos="4686300" algn="l"/>
                <a:tab pos="5041900" algn="l"/>
              </a:tabLst>
              <a:defRPr/>
            </a:pPr>
            <a:endParaRPr lang="zh-CN" altLang="en-US" sz="2796" smtClean="0">
              <a:solidFill>
                <a:srgbClr val="000000"/>
              </a:solidFill>
              <a:latin typeface="微软雅黑"/>
            </a:endParaRPr>
          </a:p>
          <a:p>
            <a:pPr marL="0" marR="0" lvl="0" indent="0" defTabSz="914400" eaLnBrk="1" fontAlgn="auto" latinLnBrk="0" hangingPunct="1">
              <a:lnSpc>
                <a:spcPts val="1000"/>
              </a:lnSpc>
              <a:buClrTx/>
              <a:buSzTx/>
              <a:buNone/>
              <a:tabLst>
                <a:tab pos="76200" algn="l"/>
                <a:tab pos="152400" algn="l"/>
                <a:tab pos="4686300" algn="l"/>
                <a:tab pos="5041900" algn="l"/>
              </a:tabLst>
              <a:defRPr/>
            </a:pPr>
            <a:endParaRPr lang="zh-CN" altLang="en-US" sz="2796" smtClean="0">
              <a:solidFill>
                <a:srgbClr val="000000"/>
              </a:solidFill>
              <a:latin typeface="微软雅黑"/>
            </a:endParaRPr>
          </a:p>
          <a:p>
            <a:pPr marL="0" marR="0" lvl="0" indent="0" defTabSz="914400" eaLnBrk="1" fontAlgn="auto" latinLnBrk="0" hangingPunct="1">
              <a:lnSpc>
                <a:spcPts val="2491"/>
              </a:lnSpc>
              <a:buClrTx/>
              <a:buSzTx/>
              <a:buNone/>
              <a:tabLst>
                <a:tab pos="76200" algn="l"/>
                <a:tab pos="152400" algn="l"/>
                <a:tab pos="4686300" algn="l"/>
                <a:tab pos="5041900" algn="l"/>
              </a:tabLst>
              <a:defRPr/>
            </a:pPr>
            <a:r>
              <a:rPr lang="zh-CN" altLang="en-US" sz="2796" smtClean="0">
                <a:solidFill>
                  <a:srgbClr val="000000"/>
                </a:solidFill>
                <a:latin typeface="微软雅黑"/>
              </a:rPr>
              <a:t>				</a:t>
            </a:r>
            <a:r>
              <a:rPr lang="zh-CN" altLang="en-US" sz="2006" smtClean="0">
                <a:solidFill>
                  <a:srgbClr val="0000FF"/>
                </a:solidFill>
                <a:latin typeface="微软雅黑"/>
              </a:rPr>
              <a:t>勃鲁盖尔（</a:t>
            </a:r>
            <a:r>
              <a:rPr lang="en-US" altLang="zh-CN" sz="2006" smtClean="0">
                <a:solidFill>
                  <a:srgbClr val="0000FF"/>
                </a:solidFill>
                <a:latin typeface="微软雅黑"/>
              </a:rPr>
              <a:t>1525-1569</a:t>
            </a:r>
            <a:r>
              <a:rPr lang="zh-CN" altLang="en-US" sz="2006" smtClean="0">
                <a:solidFill>
                  <a:srgbClr val="0000FF"/>
                </a:solidFill>
                <a:latin typeface="微软雅黑"/>
              </a:rPr>
              <a:t>）</a:t>
            </a:r>
          </a:p>
          <a:p>
            <a:pPr marL="0" marR="0" lvl="0" indent="0" defTabSz="914400" eaLnBrk="1" fontAlgn="auto" latinLnBrk="0" hangingPunct="1">
              <a:lnSpc>
                <a:spcPts val="2403"/>
              </a:lnSpc>
              <a:buClrTx/>
              <a:buSzTx/>
              <a:buNone/>
              <a:tabLst>
                <a:tab pos="76200" algn="l"/>
                <a:tab pos="152400" algn="l"/>
                <a:tab pos="4686300" algn="l"/>
                <a:tab pos="5041900" algn="l"/>
              </a:tabLst>
              <a:defRPr/>
            </a:pPr>
            <a:r>
              <a:rPr lang="zh-CN" altLang="en-US" sz="2006" smtClean="0">
                <a:solidFill>
                  <a:srgbClr val="0000FF"/>
                </a:solidFill>
                <a:latin typeface="微软雅黑"/>
              </a:rPr>
              <a:t>				</a:t>
            </a:r>
            <a:r>
              <a:rPr lang="zh-CN" altLang="en-US" sz="2004" smtClean="0">
                <a:solidFill>
                  <a:srgbClr val="0000FF"/>
                </a:solidFill>
                <a:latin typeface="微软雅黑"/>
              </a:rPr>
              <a:t>的作品？</a:t>
            </a:r>
          </a:p>
          <a:p>
            <a:pPr marL="0" marR="0" lvl="0" indent="0" defTabSz="914400" eaLnBrk="1" fontAlgn="auto" latinLnBrk="0" hangingPunct="1">
              <a:lnSpc>
                <a:spcPts val="1000"/>
              </a:lnSpc>
              <a:buClrTx/>
              <a:buSzTx/>
              <a:buNone/>
              <a:tabLst>
                <a:tab pos="76200" algn="l"/>
                <a:tab pos="152400" algn="l"/>
                <a:tab pos="4686300" algn="l"/>
                <a:tab pos="5041900" algn="l"/>
              </a:tabLst>
              <a:defRPr/>
            </a:pPr>
            <a:endParaRPr lang="zh-CN" altLang="en-US" sz="2004" smtClean="0">
              <a:solidFill>
                <a:srgbClr val="0000FF"/>
              </a:solidFill>
              <a:latin typeface="微软雅黑"/>
            </a:endParaRPr>
          </a:p>
          <a:p>
            <a:pPr marL="0" marR="0" lvl="0" indent="0" defTabSz="914400" eaLnBrk="1" fontAlgn="auto" latinLnBrk="0" hangingPunct="1">
              <a:lnSpc>
                <a:spcPts val="1000"/>
              </a:lnSpc>
              <a:buClrTx/>
              <a:buSzTx/>
              <a:buNone/>
              <a:tabLst>
                <a:tab pos="76200" algn="l"/>
                <a:tab pos="152400" algn="l"/>
                <a:tab pos="4686300" algn="l"/>
                <a:tab pos="5041900" algn="l"/>
              </a:tabLst>
              <a:defRPr/>
            </a:pPr>
            <a:endParaRPr lang="zh-CN" altLang="en-US" sz="2004" smtClean="0">
              <a:solidFill>
                <a:srgbClr val="0000FF"/>
              </a:solidFill>
              <a:latin typeface="微软雅黑"/>
            </a:endParaRPr>
          </a:p>
          <a:p>
            <a:pPr marL="0" marR="0" lvl="0" indent="0" defTabSz="914400" eaLnBrk="1" fontAlgn="auto" latinLnBrk="0" hangingPunct="1">
              <a:lnSpc>
                <a:spcPts val="1000"/>
              </a:lnSpc>
              <a:buClrTx/>
              <a:buSzTx/>
              <a:buNone/>
              <a:tabLst>
                <a:tab pos="76200" algn="l"/>
                <a:tab pos="152400" algn="l"/>
                <a:tab pos="4686300" algn="l"/>
                <a:tab pos="5041900" algn="l"/>
              </a:tabLst>
              <a:defRPr/>
            </a:pPr>
            <a:endParaRPr lang="zh-CN" altLang="en-US" sz="2004" smtClean="0">
              <a:solidFill>
                <a:srgbClr val="0000FF"/>
              </a:solidFill>
              <a:latin typeface="微软雅黑"/>
            </a:endParaRPr>
          </a:p>
          <a:p>
            <a:pPr marL="0" marR="0" lvl="0" indent="0" defTabSz="914400" eaLnBrk="1" fontAlgn="auto" latinLnBrk="0" hangingPunct="1">
              <a:lnSpc>
                <a:spcPts val="1000"/>
              </a:lnSpc>
              <a:buClrTx/>
              <a:buSzTx/>
              <a:buNone/>
              <a:tabLst>
                <a:tab pos="76200" algn="l"/>
                <a:tab pos="152400" algn="l"/>
                <a:tab pos="4686300" algn="l"/>
                <a:tab pos="5041900" algn="l"/>
              </a:tabLst>
              <a:defRPr/>
            </a:pPr>
            <a:endParaRPr lang="zh-CN" altLang="en-US" sz="2004" smtClean="0">
              <a:solidFill>
                <a:srgbClr val="0000FF"/>
              </a:solidFill>
              <a:latin typeface="微软雅黑"/>
            </a:endParaRPr>
          </a:p>
          <a:p>
            <a:pPr marL="0" marR="0" lvl="0" indent="0" defTabSz="914400" eaLnBrk="1" fontAlgn="auto" latinLnBrk="0" hangingPunct="1">
              <a:lnSpc>
                <a:spcPts val="1610"/>
              </a:lnSpc>
              <a:buClrTx/>
              <a:buSzTx/>
              <a:buNone/>
              <a:tabLst>
                <a:tab pos="76200" algn="l"/>
                <a:tab pos="152400" algn="l"/>
                <a:tab pos="4686300" algn="l"/>
                <a:tab pos="5041900" algn="l"/>
              </a:tabLst>
              <a:defRPr/>
            </a:pPr>
            <a:r>
              <a:rPr lang="zh-CN" altLang="en-US" sz="2004" smtClean="0">
                <a:solidFill>
                  <a:srgbClr val="0000FF"/>
                </a:solidFill>
                <a:latin typeface="微软雅黑"/>
              </a:rPr>
              <a:t>		</a:t>
            </a:r>
            <a:r>
              <a:rPr lang="zh-CN" altLang="en-US" sz="1200" smtClean="0">
                <a:solidFill>
                  <a:srgbClr val="C00000"/>
                </a:solidFill>
                <a:latin typeface="微软雅黑"/>
              </a:rPr>
              <a:t>出自 </a:t>
            </a:r>
            <a:r>
              <a:rPr lang="en-US" altLang="zh-CN" sz="1200" smtClean="0">
                <a:solidFill>
                  <a:srgbClr val="C00000"/>
                </a:solidFill>
                <a:latin typeface="Times New Roman"/>
              </a:rPr>
              <a:t>[J. Hughes et al., PNAS 2009]</a:t>
            </a:r>
          </a:p>
          <a:p>
            <a:pPr marL="0" marR="0" lvl="0" indent="0" defTabSz="914400" eaLnBrk="1" fontAlgn="auto" latinLnBrk="0" hangingPunct="1">
              <a:lnSpc>
                <a:spcPts val="1000"/>
              </a:lnSpc>
              <a:buClrTx/>
              <a:buSzTx/>
              <a:buNone/>
              <a:tabLst>
                <a:tab pos="76200" algn="l"/>
                <a:tab pos="152400" algn="l"/>
                <a:tab pos="4686300" algn="l"/>
                <a:tab pos="5041900" algn="l"/>
              </a:tabLst>
              <a:defRPr/>
            </a:pPr>
            <a:endParaRPr lang="en-US" altLang="zh-CN" sz="1200" smtClean="0">
              <a:solidFill>
                <a:srgbClr val="C00000"/>
              </a:solidFill>
              <a:latin typeface="Times New Roman"/>
            </a:endParaRPr>
          </a:p>
          <a:p>
            <a:pPr marL="0" marR="0" lvl="0" indent="0" defTabSz="914400" eaLnBrk="1" fontAlgn="auto" latinLnBrk="0" hangingPunct="1">
              <a:lnSpc>
                <a:spcPts val="1000"/>
              </a:lnSpc>
              <a:buClrTx/>
              <a:buSzTx/>
              <a:buNone/>
              <a:tabLst>
                <a:tab pos="76200" algn="l"/>
                <a:tab pos="152400" algn="l"/>
                <a:tab pos="4686300" algn="l"/>
                <a:tab pos="5041900" algn="l"/>
              </a:tabLst>
              <a:defRPr/>
            </a:pPr>
            <a:endParaRPr lang="en-US" altLang="zh-CN" sz="1200" smtClean="0">
              <a:solidFill>
                <a:srgbClr val="C00000"/>
              </a:solidFill>
              <a:latin typeface="Times New Roman"/>
            </a:endParaRPr>
          </a:p>
          <a:p>
            <a:pPr marL="0" marR="0" lvl="0" indent="0" defTabSz="914400" eaLnBrk="1" fontAlgn="auto" latinLnBrk="0" hangingPunct="1">
              <a:lnSpc>
                <a:spcPts val="1000"/>
              </a:lnSpc>
              <a:buClrTx/>
              <a:buSzTx/>
              <a:buNone/>
              <a:tabLst>
                <a:tab pos="76200" algn="l"/>
                <a:tab pos="152400" algn="l"/>
                <a:tab pos="4686300" algn="l"/>
                <a:tab pos="5041900" algn="l"/>
              </a:tabLst>
              <a:defRPr/>
            </a:pPr>
            <a:endParaRPr lang="en-US" altLang="zh-CN" sz="1200" smtClean="0">
              <a:solidFill>
                <a:srgbClr val="C00000"/>
              </a:solidFill>
              <a:latin typeface="Times New Roman"/>
            </a:endParaRPr>
          </a:p>
          <a:p>
            <a:pPr marL="0" marR="0" lvl="0" indent="0" defTabSz="914400" eaLnBrk="1" fontAlgn="auto" latinLnBrk="0" hangingPunct="1">
              <a:lnSpc>
                <a:spcPts val="1000"/>
              </a:lnSpc>
              <a:buClrTx/>
              <a:buSzTx/>
              <a:buNone/>
              <a:tabLst>
                <a:tab pos="76200" algn="l"/>
                <a:tab pos="152400" algn="l"/>
                <a:tab pos="4686300" algn="l"/>
                <a:tab pos="5041900" algn="l"/>
              </a:tabLst>
              <a:defRPr/>
            </a:pPr>
            <a:endParaRPr lang="en-US" altLang="zh-CN" sz="1200" smtClean="0">
              <a:solidFill>
                <a:srgbClr val="C00000"/>
              </a:solidFill>
              <a:latin typeface="Times New Roman"/>
            </a:endParaRPr>
          </a:p>
          <a:p>
            <a:pPr marL="0" marR="0" lvl="0" indent="0" defTabSz="914400" eaLnBrk="1" fontAlgn="auto" latinLnBrk="0" hangingPunct="1">
              <a:lnSpc>
                <a:spcPts val="1000"/>
              </a:lnSpc>
              <a:buClrTx/>
              <a:buSzTx/>
              <a:buNone/>
              <a:tabLst>
                <a:tab pos="76200" algn="l"/>
                <a:tab pos="152400" algn="l"/>
                <a:tab pos="4686300" algn="l"/>
                <a:tab pos="5041900" algn="l"/>
              </a:tabLst>
              <a:defRPr/>
            </a:pPr>
            <a:endParaRPr lang="en-US" altLang="zh-CN" sz="1200" smtClean="0">
              <a:solidFill>
                <a:srgbClr val="C00000"/>
              </a:solidFill>
              <a:latin typeface="Times New Roman"/>
            </a:endParaRPr>
          </a:p>
          <a:p>
            <a:pPr marL="0" marR="0" lvl="0" indent="0" defTabSz="914400" eaLnBrk="1" fontAlgn="auto" latinLnBrk="0" hangingPunct="1">
              <a:lnSpc>
                <a:spcPts val="1000"/>
              </a:lnSpc>
              <a:buClrTx/>
              <a:buSzTx/>
              <a:buNone/>
              <a:tabLst>
                <a:tab pos="76200" algn="l"/>
                <a:tab pos="152400" algn="l"/>
                <a:tab pos="4686300" algn="l"/>
                <a:tab pos="5041900" algn="l"/>
              </a:tabLst>
              <a:defRPr/>
            </a:pPr>
            <a:endParaRPr lang="en-US" altLang="zh-CN" sz="1200" smtClean="0">
              <a:solidFill>
                <a:srgbClr val="C00000"/>
              </a:solidFill>
              <a:latin typeface="Times New Roman"/>
            </a:endParaRPr>
          </a:p>
          <a:p>
            <a:pPr marL="0" marR="0" lvl="0" indent="0" defTabSz="914400" eaLnBrk="1" fontAlgn="auto" latinLnBrk="0" hangingPunct="1">
              <a:lnSpc>
                <a:spcPts val="1000"/>
              </a:lnSpc>
              <a:buClrTx/>
              <a:buSzTx/>
              <a:buNone/>
              <a:tabLst>
                <a:tab pos="76200" algn="l"/>
                <a:tab pos="152400" algn="l"/>
                <a:tab pos="4686300" algn="l"/>
                <a:tab pos="5041900" algn="l"/>
              </a:tabLst>
              <a:defRPr/>
            </a:pPr>
            <a:endParaRPr lang="en-US" altLang="zh-CN" sz="1200" smtClean="0">
              <a:solidFill>
                <a:srgbClr val="C00000"/>
              </a:solidFill>
              <a:latin typeface="Times New Roman"/>
            </a:endParaRPr>
          </a:p>
          <a:p>
            <a:pPr marL="0" marR="0" lvl="0" indent="0" defTabSz="914400" eaLnBrk="1" fontAlgn="auto" latinLnBrk="0" hangingPunct="1">
              <a:lnSpc>
                <a:spcPts val="1000"/>
              </a:lnSpc>
              <a:buClrTx/>
              <a:buSzTx/>
              <a:buNone/>
              <a:tabLst>
                <a:tab pos="76200" algn="l"/>
                <a:tab pos="152400" algn="l"/>
                <a:tab pos="4686300" algn="l"/>
                <a:tab pos="5041900" algn="l"/>
              </a:tabLst>
              <a:defRPr/>
            </a:pPr>
            <a:endParaRPr lang="en-US" altLang="zh-CN" sz="1200" smtClean="0">
              <a:solidFill>
                <a:srgbClr val="C00000"/>
              </a:solidFill>
              <a:latin typeface="Times New Roman"/>
            </a:endParaRPr>
          </a:p>
          <a:p>
            <a:pPr marL="0" marR="0" lvl="0" indent="0" defTabSz="914400" eaLnBrk="1" fontAlgn="auto" latinLnBrk="0" hangingPunct="1">
              <a:lnSpc>
                <a:spcPts val="2234"/>
              </a:lnSpc>
              <a:buClrTx/>
              <a:buSzTx/>
              <a:buNone/>
              <a:tabLst>
                <a:tab pos="76200" algn="l"/>
                <a:tab pos="152400" algn="l"/>
                <a:tab pos="4686300" algn="l"/>
                <a:tab pos="5041900" algn="l"/>
              </a:tabLst>
              <a:defRPr/>
            </a:pPr>
            <a:r>
              <a:rPr lang="zh-CN" altLang="en-US" sz="2004" smtClean="0">
                <a:solidFill>
                  <a:srgbClr val="0000FF"/>
                </a:solidFill>
                <a:latin typeface="微软雅黑"/>
              </a:rPr>
              <a:t>梵高（</a:t>
            </a:r>
            <a:r>
              <a:rPr lang="en-US" altLang="zh-CN" sz="2004" smtClean="0">
                <a:solidFill>
                  <a:srgbClr val="0000FF"/>
                </a:solidFill>
                <a:latin typeface="微软雅黑"/>
              </a:rPr>
              <a:t>1853-1890</a:t>
            </a:r>
            <a:r>
              <a:rPr lang="zh-CN" altLang="en-US" sz="2004" smtClean="0">
                <a:solidFill>
                  <a:srgbClr val="0000FF"/>
                </a:solidFill>
                <a:latin typeface="微软雅黑"/>
              </a:rPr>
              <a:t>）</a:t>
            </a:r>
          </a:p>
          <a:p>
            <a:pPr marL="0" marR="0" lvl="0" indent="0" defTabSz="914400" eaLnBrk="1" fontAlgn="auto" latinLnBrk="0" hangingPunct="1">
              <a:lnSpc>
                <a:spcPts val="2403"/>
              </a:lnSpc>
              <a:buClrTx/>
              <a:buSzTx/>
              <a:buNone/>
              <a:tabLst>
                <a:tab pos="76200" algn="l"/>
                <a:tab pos="152400" algn="l"/>
                <a:tab pos="4686300" algn="l"/>
                <a:tab pos="5041900" algn="l"/>
              </a:tabLst>
              <a:defRPr/>
            </a:pPr>
            <a:r>
              <a:rPr lang="zh-CN" altLang="en-US" sz="2004" smtClean="0">
                <a:solidFill>
                  <a:srgbClr val="0000FF"/>
                </a:solidFill>
                <a:latin typeface="微软雅黑"/>
              </a:rPr>
              <a:t>的作品？</a:t>
            </a:r>
          </a:p>
          <a:p>
            <a:pPr marL="0" marR="0" lvl="0" indent="0" defTabSz="914400" eaLnBrk="1" fontAlgn="auto" latinLnBrk="0" hangingPunct="1">
              <a:lnSpc>
                <a:spcPts val="1000"/>
              </a:lnSpc>
              <a:buClrTx/>
              <a:buSzTx/>
              <a:buNone/>
              <a:tabLst>
                <a:tab pos="76200" algn="l"/>
                <a:tab pos="152400" algn="l"/>
                <a:tab pos="4686300" algn="l"/>
                <a:tab pos="5041900" algn="l"/>
              </a:tabLst>
              <a:defRPr/>
            </a:pPr>
            <a:endParaRPr lang="zh-CN" altLang="en-US" sz="2004" smtClean="0">
              <a:solidFill>
                <a:srgbClr val="0000FF"/>
              </a:solidFill>
              <a:latin typeface="微软雅黑"/>
            </a:endParaRPr>
          </a:p>
          <a:p>
            <a:pPr marL="0" marR="0" lvl="0" indent="0" defTabSz="914400" eaLnBrk="1" fontAlgn="auto" latinLnBrk="0" hangingPunct="1">
              <a:lnSpc>
                <a:spcPts val="1000"/>
              </a:lnSpc>
              <a:buClrTx/>
              <a:buSzTx/>
              <a:buNone/>
              <a:tabLst>
                <a:tab pos="76200" algn="l"/>
                <a:tab pos="152400" algn="l"/>
                <a:tab pos="4686300" algn="l"/>
                <a:tab pos="5041900" algn="l"/>
              </a:tabLst>
              <a:defRPr/>
            </a:pPr>
            <a:endParaRPr lang="zh-CN" altLang="en-US" sz="2004" smtClean="0">
              <a:solidFill>
                <a:srgbClr val="0000FF"/>
              </a:solidFill>
              <a:latin typeface="微软雅黑"/>
            </a:endParaRPr>
          </a:p>
          <a:p>
            <a:pPr marL="0" marR="0" lvl="0" indent="0" defTabSz="914400" eaLnBrk="1" fontAlgn="auto" latinLnBrk="0" hangingPunct="1">
              <a:lnSpc>
                <a:spcPts val="2379"/>
              </a:lnSpc>
              <a:buClrTx/>
              <a:buSzTx/>
              <a:buNone/>
              <a:tabLst>
                <a:tab pos="76200" algn="l"/>
                <a:tab pos="152400" algn="l"/>
                <a:tab pos="4686300" algn="l"/>
                <a:tab pos="5041900" algn="l"/>
              </a:tabLst>
              <a:defRPr/>
            </a:pPr>
            <a:r>
              <a:rPr lang="zh-CN" altLang="en-US" sz="2004" smtClean="0">
                <a:solidFill>
                  <a:srgbClr val="0000FF"/>
                </a:solidFill>
                <a:latin typeface="微软雅黑"/>
              </a:rPr>
              <a:t>			</a:t>
            </a:r>
            <a:r>
              <a:rPr lang="zh-CN" altLang="en-US" sz="1200" smtClean="0">
                <a:solidFill>
                  <a:srgbClr val="C00000"/>
                </a:solidFill>
                <a:latin typeface="微软雅黑"/>
              </a:rPr>
              <a:t>出自 </a:t>
            </a:r>
            <a:r>
              <a:rPr lang="en-US" altLang="zh-CN" sz="1200" smtClean="0">
                <a:solidFill>
                  <a:srgbClr val="C00000"/>
                </a:solidFill>
                <a:latin typeface="Times New Roman"/>
              </a:rPr>
              <a:t>[C. Johnson et al., IEEE-SP, 2008]</a:t>
            </a:r>
            <a:endParaRPr lang="zh-CN" altLang="en-US" sz="1200">
              <a:solidFill>
                <a:srgbClr val="C00000"/>
              </a:solidFill>
              <a:latin typeface="Times New Roman"/>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myslide14">
    <p:spTree>
      <p:nvGrpSpPr>
        <p:cNvPr id="1" name=""/>
        <p:cNvGrpSpPr/>
        <p:nvPr/>
      </p:nvGrpSpPr>
      <p:grpSpPr>
        <a:xfrm>
          <a:off x="0" y="0"/>
          <a:ext cx="0" cy="0"/>
          <a:chOff x="0" y="0"/>
          <a:chExt cx="0" cy="0"/>
        </a:xfrm>
      </p:grpSpPr>
      <p:pic>
        <p:nvPicPr>
          <p:cNvPr id="2" name="图片 1" descr="ws_7D4A.tmp"/>
          <p:cNvPicPr>
            <a:picLocks/>
          </p:cNvPicPr>
          <p:nvPr/>
        </p:nvPicPr>
        <p:blipFill>
          <a:blip r:embed="rId2" cstate="print"/>
          <a:stretch>
            <a:fillRect/>
          </a:stretch>
        </p:blipFill>
        <p:spPr>
          <a:xfrm>
            <a:off x="5003800" y="0"/>
            <a:ext cx="4140200" cy="3784600"/>
          </a:xfrm>
          <a:prstGeom prst="rect">
            <a:avLst/>
          </a:prstGeom>
        </p:spPr>
      </p:pic>
      <p:pic>
        <p:nvPicPr>
          <p:cNvPr id="3" name="图片 2" descr="ws_7D4B.tmp"/>
          <p:cNvPicPr>
            <a:picLocks/>
          </p:cNvPicPr>
          <p:nvPr/>
        </p:nvPicPr>
        <p:blipFill>
          <a:blip r:embed="rId3" cstate="print"/>
          <a:stretch>
            <a:fillRect/>
          </a:stretch>
        </p:blipFill>
        <p:spPr>
          <a:xfrm>
            <a:off x="5410200" y="3810000"/>
            <a:ext cx="3340100" cy="304800"/>
          </a:xfrm>
          <a:prstGeom prst="rect">
            <a:avLst/>
          </a:prstGeom>
        </p:spPr>
      </p:pic>
      <p:pic>
        <p:nvPicPr>
          <p:cNvPr id="4" name="图片 3" descr="ws_7D4C.tmp"/>
          <p:cNvPicPr>
            <a:picLocks/>
          </p:cNvPicPr>
          <p:nvPr/>
        </p:nvPicPr>
        <p:blipFill>
          <a:blip r:embed="rId4" cstate="print"/>
          <a:stretch>
            <a:fillRect/>
          </a:stretch>
        </p:blipFill>
        <p:spPr>
          <a:xfrm>
            <a:off x="0" y="0"/>
            <a:ext cx="9144000" cy="6858000"/>
          </a:xfrm>
          <a:prstGeom prst="rect">
            <a:avLst/>
          </a:prstGeom>
        </p:spPr>
      </p:pic>
      <p:sp>
        <p:nvSpPr>
          <p:cNvPr id="5" name="TextBox 4"/>
          <p:cNvSpPr txBox="1"/>
          <p:nvPr/>
        </p:nvSpPr>
        <p:spPr>
          <a:xfrm rot="18900000">
            <a:off x="3166335" y="4280579"/>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机</a:t>
            </a:r>
            <a:endParaRPr lang="zh-CN" altLang="en-US" sz="2542">
              <a:solidFill>
                <a:srgbClr val="00FFFF"/>
              </a:solidFill>
              <a:latin typeface="微软雅黑"/>
            </a:endParaRPr>
          </a:p>
        </p:txBody>
      </p:sp>
      <p:sp>
        <p:nvSpPr>
          <p:cNvPr id="6" name="TextBox 5"/>
          <p:cNvSpPr txBox="1"/>
          <p:nvPr/>
        </p:nvSpPr>
        <p:spPr>
          <a:xfrm rot="18900000">
            <a:off x="3394609" y="4052304"/>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器</a:t>
            </a:r>
            <a:endParaRPr lang="zh-CN" altLang="en-US" sz="2542">
              <a:solidFill>
                <a:srgbClr val="00FFFF"/>
              </a:solidFill>
              <a:latin typeface="微软雅黑"/>
            </a:endParaRPr>
          </a:p>
        </p:txBody>
      </p:sp>
      <p:sp>
        <p:nvSpPr>
          <p:cNvPr id="7" name="TextBox 6"/>
          <p:cNvSpPr txBox="1"/>
          <p:nvPr/>
        </p:nvSpPr>
        <p:spPr>
          <a:xfrm rot="18900000">
            <a:off x="3622884" y="3824030"/>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学</a:t>
            </a:r>
            <a:endParaRPr lang="zh-CN" altLang="en-US" sz="2542">
              <a:solidFill>
                <a:srgbClr val="00FFFF"/>
              </a:solidFill>
              <a:latin typeface="微软雅黑"/>
            </a:endParaRPr>
          </a:p>
        </p:txBody>
      </p:sp>
      <p:sp>
        <p:nvSpPr>
          <p:cNvPr id="8" name="TextBox 7"/>
          <p:cNvSpPr txBox="1"/>
          <p:nvPr/>
        </p:nvSpPr>
        <p:spPr>
          <a:xfrm rot="18900000">
            <a:off x="3851158" y="3595756"/>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习</a:t>
            </a:r>
            <a:endParaRPr lang="zh-CN" altLang="en-US" sz="2542">
              <a:solidFill>
                <a:srgbClr val="00FFFF"/>
              </a:solidFill>
              <a:latin typeface="微软雅黑"/>
            </a:endParaRPr>
          </a:p>
        </p:txBody>
      </p:sp>
      <p:sp>
        <p:nvSpPr>
          <p:cNvPr id="9" name="TextBox 8"/>
          <p:cNvSpPr txBox="1"/>
          <p:nvPr/>
        </p:nvSpPr>
        <p:spPr>
          <a:xfrm rot="18900000">
            <a:off x="4079433" y="3367481"/>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导</a:t>
            </a:r>
            <a:endParaRPr lang="zh-CN" altLang="en-US" sz="2542">
              <a:solidFill>
                <a:srgbClr val="00FFFF"/>
              </a:solidFill>
              <a:latin typeface="微软雅黑"/>
            </a:endParaRPr>
          </a:p>
        </p:txBody>
      </p:sp>
      <p:sp>
        <p:nvSpPr>
          <p:cNvPr id="10" name="TextBox 9"/>
          <p:cNvSpPr txBox="1"/>
          <p:nvPr/>
        </p:nvSpPr>
        <p:spPr>
          <a:xfrm rot="18900000">
            <a:off x="4307707" y="3139207"/>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论</a:t>
            </a:r>
            <a:endParaRPr lang="zh-CN" altLang="en-US" sz="2542">
              <a:solidFill>
                <a:srgbClr val="00FFFF"/>
              </a:solidFill>
              <a:latin typeface="微软雅黑"/>
            </a:endParaRPr>
          </a:p>
        </p:txBody>
      </p:sp>
      <p:sp>
        <p:nvSpPr>
          <p:cNvPr id="11" name="TextBox 10"/>
          <p:cNvSpPr txBox="1"/>
          <p:nvPr/>
        </p:nvSpPr>
        <p:spPr>
          <a:xfrm rot="18900000">
            <a:off x="1690110" y="5676121"/>
            <a:ext cx="381515" cy="279564"/>
          </a:xfrm>
          <a:prstGeom prst="rect">
            <a:avLst/>
          </a:prstGeom>
          <a:noFill/>
        </p:spPr>
        <p:txBody>
          <a:bodyPr vert="horz" wrap="none" lIns="0" tIns="0" rIns="0" bIns="0" rtlCol="0">
            <a:spAutoFit/>
          </a:bodyPr>
          <a:lstStyle/>
          <a:p>
            <a:pPr>
              <a:lnSpc>
                <a:spcPts val="2107"/>
              </a:lnSpc>
            </a:pPr>
            <a:r>
              <a:rPr lang="en-US" altLang="zh-CN" sz="2542" smtClean="0">
                <a:solidFill>
                  <a:srgbClr val="00FFFF"/>
                </a:solidFill>
                <a:latin typeface="微软雅黑"/>
              </a:rPr>
              <a:t>20</a:t>
            </a:r>
            <a:endParaRPr lang="zh-CN" altLang="en-US" sz="2542">
              <a:solidFill>
                <a:srgbClr val="00FFFF"/>
              </a:solidFill>
              <a:latin typeface="微软雅黑"/>
            </a:endParaRPr>
          </a:p>
        </p:txBody>
      </p:sp>
      <p:sp>
        <p:nvSpPr>
          <p:cNvPr id="12" name="TextBox 11"/>
          <p:cNvSpPr txBox="1"/>
          <p:nvPr/>
        </p:nvSpPr>
        <p:spPr>
          <a:xfrm rot="18900000">
            <a:off x="1957647" y="5408583"/>
            <a:ext cx="381515" cy="279564"/>
          </a:xfrm>
          <a:prstGeom prst="rect">
            <a:avLst/>
          </a:prstGeom>
          <a:noFill/>
        </p:spPr>
        <p:txBody>
          <a:bodyPr vert="horz" wrap="none" lIns="0" tIns="0" rIns="0" bIns="0" rtlCol="0">
            <a:spAutoFit/>
          </a:bodyPr>
          <a:lstStyle/>
          <a:p>
            <a:pPr>
              <a:lnSpc>
                <a:spcPts val="2107"/>
              </a:lnSpc>
            </a:pPr>
            <a:r>
              <a:rPr lang="en-US" altLang="zh-CN" sz="2542" smtClean="0">
                <a:solidFill>
                  <a:srgbClr val="00FFFF"/>
                </a:solidFill>
                <a:latin typeface="微软雅黑"/>
              </a:rPr>
              <a:t>16</a:t>
            </a:r>
            <a:endParaRPr lang="zh-CN" altLang="en-US" sz="2542">
              <a:solidFill>
                <a:srgbClr val="00FFFF"/>
              </a:solidFill>
              <a:latin typeface="微软雅黑"/>
            </a:endParaRPr>
          </a:p>
        </p:txBody>
      </p:sp>
      <p:sp>
        <p:nvSpPr>
          <p:cNvPr id="13" name="TextBox 12"/>
          <p:cNvSpPr txBox="1"/>
          <p:nvPr/>
        </p:nvSpPr>
        <p:spPr>
          <a:xfrm rot="18900000">
            <a:off x="2253237" y="5193677"/>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南</a:t>
            </a:r>
            <a:endParaRPr lang="zh-CN" altLang="en-US" sz="2542">
              <a:solidFill>
                <a:srgbClr val="00FFFF"/>
              </a:solidFill>
              <a:latin typeface="微软雅黑"/>
            </a:endParaRPr>
          </a:p>
        </p:txBody>
      </p:sp>
      <p:sp>
        <p:nvSpPr>
          <p:cNvPr id="14" name="TextBox 13"/>
          <p:cNvSpPr txBox="1"/>
          <p:nvPr/>
        </p:nvSpPr>
        <p:spPr>
          <a:xfrm rot="18900000">
            <a:off x="2481511" y="4965402"/>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京</a:t>
            </a:r>
            <a:endParaRPr lang="zh-CN" altLang="en-US" sz="2542">
              <a:solidFill>
                <a:srgbClr val="00FFFF"/>
              </a:solidFill>
              <a:latin typeface="微软雅黑"/>
            </a:endParaRPr>
          </a:p>
        </p:txBody>
      </p:sp>
      <p:sp>
        <p:nvSpPr>
          <p:cNvPr id="15" name="TextBox 14"/>
          <p:cNvSpPr txBox="1"/>
          <p:nvPr/>
        </p:nvSpPr>
        <p:spPr>
          <a:xfrm rot="18900000">
            <a:off x="2709786" y="4737128"/>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大</a:t>
            </a:r>
            <a:endParaRPr lang="zh-CN" altLang="en-US" sz="2542">
              <a:solidFill>
                <a:srgbClr val="00FFFF"/>
              </a:solidFill>
              <a:latin typeface="微软雅黑"/>
            </a:endParaRPr>
          </a:p>
        </p:txBody>
      </p:sp>
      <p:sp>
        <p:nvSpPr>
          <p:cNvPr id="16" name="TextBox 15"/>
          <p:cNvSpPr txBox="1"/>
          <p:nvPr/>
        </p:nvSpPr>
        <p:spPr>
          <a:xfrm rot="18900000">
            <a:off x="2938060" y="4508853"/>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学</a:t>
            </a:r>
            <a:endParaRPr lang="zh-CN" altLang="en-US" sz="2542">
              <a:solidFill>
                <a:srgbClr val="00FFFF"/>
              </a:solidFill>
              <a:latin typeface="微软雅黑"/>
            </a:endParaRPr>
          </a:p>
        </p:txBody>
      </p:sp>
      <p:sp>
        <p:nvSpPr>
          <p:cNvPr id="17" name="TextBox 16"/>
          <p:cNvSpPr txBox="1"/>
          <p:nvPr/>
        </p:nvSpPr>
        <p:spPr>
          <a:xfrm rot="18900000">
            <a:off x="4535981" y="2910932"/>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课</a:t>
            </a:r>
            <a:endParaRPr lang="zh-CN" altLang="en-US" sz="2542">
              <a:solidFill>
                <a:srgbClr val="00FFFF"/>
              </a:solidFill>
              <a:latin typeface="微软雅黑"/>
            </a:endParaRPr>
          </a:p>
        </p:txBody>
      </p:sp>
      <p:sp>
        <p:nvSpPr>
          <p:cNvPr id="18" name="TextBox 17"/>
          <p:cNvSpPr txBox="1"/>
          <p:nvPr/>
        </p:nvSpPr>
        <p:spPr>
          <a:xfrm rot="18900000">
            <a:off x="4764256" y="2682658"/>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程</a:t>
            </a:r>
            <a:endParaRPr lang="zh-CN" altLang="en-US" sz="2542">
              <a:solidFill>
                <a:srgbClr val="00FFFF"/>
              </a:solidFill>
              <a:latin typeface="微软雅黑"/>
            </a:endParaRPr>
          </a:p>
        </p:txBody>
      </p:sp>
      <p:sp>
        <p:nvSpPr>
          <p:cNvPr id="19" name="TextBox 18"/>
          <p:cNvSpPr txBox="1"/>
          <p:nvPr/>
        </p:nvSpPr>
        <p:spPr>
          <a:xfrm rot="18900000">
            <a:off x="4992530" y="2454384"/>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专</a:t>
            </a:r>
            <a:endParaRPr lang="zh-CN" altLang="en-US" sz="2542">
              <a:solidFill>
                <a:srgbClr val="00FFFF"/>
              </a:solidFill>
              <a:latin typeface="微软雅黑"/>
            </a:endParaRPr>
          </a:p>
        </p:txBody>
      </p:sp>
      <p:sp>
        <p:nvSpPr>
          <p:cNvPr id="20" name="TextBox 19"/>
          <p:cNvSpPr txBox="1"/>
          <p:nvPr/>
        </p:nvSpPr>
        <p:spPr>
          <a:xfrm rot="18900000">
            <a:off x="5220805" y="2226109"/>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用</a:t>
            </a:r>
            <a:endParaRPr lang="zh-CN" altLang="en-US" sz="2542">
              <a:solidFill>
                <a:srgbClr val="00FFFF"/>
              </a:solidFill>
              <a:latin typeface="微软雅黑"/>
            </a:endParaRPr>
          </a:p>
        </p:txBody>
      </p:sp>
      <p:sp>
        <p:nvSpPr>
          <p:cNvPr id="21" name="TextBox 20"/>
          <p:cNvSpPr txBox="1"/>
          <p:nvPr/>
        </p:nvSpPr>
        <p:spPr>
          <a:xfrm rot="18900000">
            <a:off x="5449079" y="1997835"/>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所</a:t>
            </a:r>
            <a:endParaRPr lang="zh-CN" altLang="en-US" sz="2542">
              <a:solidFill>
                <a:srgbClr val="00FFFF"/>
              </a:solidFill>
              <a:latin typeface="微软雅黑"/>
            </a:endParaRPr>
          </a:p>
        </p:txBody>
      </p:sp>
      <p:sp>
        <p:nvSpPr>
          <p:cNvPr id="22" name="TextBox 21"/>
          <p:cNvSpPr txBox="1"/>
          <p:nvPr/>
        </p:nvSpPr>
        <p:spPr>
          <a:xfrm rot="18900000">
            <a:off x="5677354" y="1769560"/>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有</a:t>
            </a:r>
            <a:endParaRPr lang="zh-CN" altLang="en-US" sz="2542">
              <a:solidFill>
                <a:srgbClr val="00FFFF"/>
              </a:solidFill>
              <a:latin typeface="微软雅黑"/>
            </a:endParaRPr>
          </a:p>
        </p:txBody>
      </p:sp>
      <p:sp>
        <p:nvSpPr>
          <p:cNvPr id="23" name="TextBox 22"/>
          <p:cNvSpPr txBox="1"/>
          <p:nvPr/>
        </p:nvSpPr>
        <p:spPr>
          <a:xfrm rot="18900000">
            <a:off x="5905628" y="1541286"/>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权</a:t>
            </a:r>
            <a:endParaRPr lang="zh-CN" altLang="en-US" sz="2542">
              <a:solidFill>
                <a:srgbClr val="00FFFF"/>
              </a:solidFill>
              <a:latin typeface="微软雅黑"/>
            </a:endParaRPr>
          </a:p>
        </p:txBody>
      </p:sp>
      <p:sp>
        <p:nvSpPr>
          <p:cNvPr id="24" name="TextBox 23"/>
          <p:cNvSpPr txBox="1"/>
          <p:nvPr/>
        </p:nvSpPr>
        <p:spPr>
          <a:xfrm rot="18900000">
            <a:off x="6133902" y="1313011"/>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保</a:t>
            </a:r>
            <a:endParaRPr lang="zh-CN" altLang="en-US" sz="2542">
              <a:solidFill>
                <a:srgbClr val="00FFFF"/>
              </a:solidFill>
              <a:latin typeface="微软雅黑"/>
            </a:endParaRPr>
          </a:p>
        </p:txBody>
      </p:sp>
      <p:sp>
        <p:nvSpPr>
          <p:cNvPr id="25" name="TextBox 24"/>
          <p:cNvSpPr txBox="1"/>
          <p:nvPr/>
        </p:nvSpPr>
        <p:spPr>
          <a:xfrm rot="18900000">
            <a:off x="6362177" y="1084737"/>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留</a:t>
            </a:r>
            <a:endParaRPr lang="zh-CN" altLang="en-US" sz="2542">
              <a:solidFill>
                <a:srgbClr val="00FFFF"/>
              </a:solidFill>
              <a:latin typeface="微软雅黑"/>
            </a:endParaRPr>
          </a:p>
        </p:txBody>
      </p:sp>
      <p:sp>
        <p:nvSpPr>
          <p:cNvPr id="26" name="TextBox 25"/>
          <p:cNvSpPr txBox="1"/>
          <p:nvPr/>
        </p:nvSpPr>
        <p:spPr>
          <a:xfrm>
            <a:off x="91439" y="321726"/>
            <a:ext cx="2513509" cy="347339"/>
          </a:xfrm>
          <a:prstGeom prst="rect">
            <a:avLst/>
          </a:prstGeom>
          <a:noFill/>
        </p:spPr>
        <p:txBody>
          <a:bodyPr vert="horz" wrap="none" lIns="0" tIns="0" rIns="0" bIns="0" rtlCol="0">
            <a:spAutoFit/>
          </a:bodyPr>
          <a:lstStyle/>
          <a:p>
            <a:pPr>
              <a:lnSpc>
                <a:spcPts val="2687"/>
              </a:lnSpc>
            </a:pPr>
            <a:r>
              <a:rPr lang="zh-CN" altLang="en-US" sz="2796" smtClean="0">
                <a:solidFill>
                  <a:srgbClr val="000000"/>
                </a:solidFill>
                <a:latin typeface="微软雅黑"/>
              </a:rPr>
              <a:t>例如：画作鉴别</a:t>
            </a:r>
            <a:endParaRPr lang="zh-CN" altLang="en-US" sz="2796">
              <a:solidFill>
                <a:srgbClr val="000000"/>
              </a:solidFill>
              <a:latin typeface="微软雅黑"/>
            </a:endParaRPr>
          </a:p>
        </p:txBody>
      </p:sp>
      <p:sp>
        <p:nvSpPr>
          <p:cNvPr id="27" name="TextBox 26"/>
          <p:cNvSpPr txBox="1"/>
          <p:nvPr/>
        </p:nvSpPr>
        <p:spPr>
          <a:xfrm>
            <a:off x="2709926" y="404205"/>
            <a:ext cx="1025922" cy="245580"/>
          </a:xfrm>
          <a:prstGeom prst="rect">
            <a:avLst/>
          </a:prstGeom>
          <a:noFill/>
        </p:spPr>
        <p:txBody>
          <a:bodyPr vert="horz" wrap="none" lIns="0" tIns="0" rIns="0" bIns="0" rtlCol="0">
            <a:spAutoFit/>
          </a:bodyPr>
          <a:lstStyle/>
          <a:p>
            <a:pPr>
              <a:lnSpc>
                <a:spcPts val="1926"/>
              </a:lnSpc>
            </a:pPr>
            <a:r>
              <a:rPr lang="zh-CN" altLang="en-US" sz="2004" smtClean="0">
                <a:solidFill>
                  <a:srgbClr val="000000"/>
                </a:solidFill>
                <a:latin typeface="微软雅黑"/>
              </a:rPr>
              <a:t>（艺术）</a:t>
            </a:r>
            <a:endParaRPr lang="zh-CN" altLang="en-US" sz="2004">
              <a:solidFill>
                <a:srgbClr val="000000"/>
              </a:solidFill>
              <a:latin typeface="微软雅黑"/>
            </a:endParaRPr>
          </a:p>
        </p:txBody>
      </p:sp>
      <p:sp>
        <p:nvSpPr>
          <p:cNvPr id="28" name="TextBox 27"/>
          <p:cNvSpPr txBox="1"/>
          <p:nvPr/>
        </p:nvSpPr>
        <p:spPr>
          <a:xfrm>
            <a:off x="379171" y="1551436"/>
            <a:ext cx="4308872" cy="2167260"/>
          </a:xfrm>
          <a:prstGeom prst="rect">
            <a:avLst/>
          </a:prstGeom>
          <a:noFill/>
        </p:spPr>
        <p:txBody>
          <a:bodyPr vert="horz" wrap="none" lIns="0" tIns="0" rIns="0" bIns="0" rtlCol="0">
            <a:spAutoFit/>
          </a:bodyPr>
          <a:lstStyle/>
          <a:p>
            <a:pPr>
              <a:lnSpc>
                <a:spcPts val="2309"/>
              </a:lnSpc>
            </a:pPr>
            <a:r>
              <a:rPr lang="zh-CN" altLang="en-US" sz="2402" smtClean="0">
                <a:solidFill>
                  <a:srgbClr val="000000"/>
                </a:solidFill>
                <a:latin typeface="微软雅黑"/>
              </a:rPr>
              <a:t>除专用技术手段外， </a:t>
            </a:r>
            <a:r>
              <a:rPr lang="zh-CN" altLang="en-US" sz="2402" smtClean="0">
                <a:solidFill>
                  <a:srgbClr val="0000FF"/>
                </a:solidFill>
                <a:latin typeface="微软雅黑"/>
              </a:rPr>
              <a:t>笔触分析</a:t>
            </a:r>
          </a:p>
          <a:p>
            <a:pPr>
              <a:lnSpc>
                <a:spcPts val="1000"/>
              </a:lnSpc>
            </a:pPr>
            <a:endParaRPr lang="zh-CN" altLang="en-US" sz="2402" smtClean="0">
              <a:solidFill>
                <a:srgbClr val="0000FF"/>
              </a:solidFill>
              <a:latin typeface="微软雅黑"/>
            </a:endParaRPr>
          </a:p>
          <a:p>
            <a:pPr>
              <a:lnSpc>
                <a:spcPts val="2679"/>
              </a:lnSpc>
            </a:pPr>
            <a:r>
              <a:rPr lang="en-US" altLang="zh-CN" sz="2004" smtClean="0">
                <a:solidFill>
                  <a:srgbClr val="000000"/>
                </a:solidFill>
                <a:latin typeface="Times New Roman"/>
              </a:rPr>
              <a:t>(brushstroke analysis) </a:t>
            </a:r>
            <a:r>
              <a:rPr lang="zh-CN" altLang="en-US" sz="2400" smtClean="0">
                <a:solidFill>
                  <a:srgbClr val="000000"/>
                </a:solidFill>
                <a:latin typeface="微软雅黑"/>
              </a:rPr>
              <a:t>是 画 作 鉴</a:t>
            </a:r>
          </a:p>
          <a:p>
            <a:pPr>
              <a:lnSpc>
                <a:spcPts val="1000"/>
              </a:lnSpc>
            </a:pPr>
            <a:endParaRPr lang="zh-CN" altLang="en-US" sz="2400" smtClean="0">
              <a:solidFill>
                <a:srgbClr val="000000"/>
              </a:solidFill>
              <a:latin typeface="微软雅黑"/>
            </a:endParaRPr>
          </a:p>
          <a:p>
            <a:pPr>
              <a:lnSpc>
                <a:spcPts val="2524"/>
              </a:lnSpc>
            </a:pPr>
            <a:r>
              <a:rPr lang="zh-CN" altLang="en-US" sz="2400" smtClean="0">
                <a:solidFill>
                  <a:srgbClr val="000000"/>
                </a:solidFill>
                <a:latin typeface="微软雅黑"/>
              </a:rPr>
              <a:t>定的重要工具；它旨在从视觉上</a:t>
            </a:r>
          </a:p>
          <a:p>
            <a:pPr>
              <a:lnSpc>
                <a:spcPts val="1000"/>
              </a:lnSpc>
            </a:pPr>
            <a:endParaRPr lang="zh-CN" altLang="en-US" sz="2400" smtClean="0">
              <a:solidFill>
                <a:srgbClr val="000000"/>
              </a:solidFill>
              <a:latin typeface="微软雅黑"/>
            </a:endParaRPr>
          </a:p>
          <a:p>
            <a:pPr>
              <a:lnSpc>
                <a:spcPts val="2600"/>
              </a:lnSpc>
            </a:pPr>
            <a:r>
              <a:rPr lang="zh-CN" altLang="en-US" sz="2400" smtClean="0">
                <a:solidFill>
                  <a:srgbClr val="000000"/>
                </a:solidFill>
                <a:latin typeface="微软雅黑"/>
              </a:rPr>
              <a:t>判断画作中是否具有艺术家的特</a:t>
            </a:r>
          </a:p>
          <a:p>
            <a:pPr>
              <a:lnSpc>
                <a:spcPts val="1000"/>
              </a:lnSpc>
            </a:pPr>
            <a:endParaRPr lang="zh-CN" altLang="en-US" sz="2400" smtClean="0">
              <a:solidFill>
                <a:srgbClr val="000000"/>
              </a:solidFill>
              <a:latin typeface="微软雅黑"/>
            </a:endParaRPr>
          </a:p>
          <a:p>
            <a:pPr>
              <a:lnSpc>
                <a:spcPts val="2771"/>
              </a:lnSpc>
            </a:pPr>
            <a:r>
              <a:rPr lang="zh-CN" altLang="en-US" sz="2400" smtClean="0">
                <a:solidFill>
                  <a:srgbClr val="000000"/>
                </a:solidFill>
                <a:latin typeface="微软雅黑"/>
              </a:rPr>
              <a:t>有“笔迹”</a:t>
            </a:r>
            <a:r>
              <a:rPr lang="zh-CN" altLang="en-US" sz="2004" smtClean="0">
                <a:solidFill>
                  <a:srgbClr val="000000"/>
                </a:solidFill>
                <a:latin typeface="微软雅黑"/>
              </a:rPr>
              <a:t>。</a:t>
            </a:r>
            <a:endParaRPr lang="zh-CN" altLang="en-US" sz="2004">
              <a:solidFill>
                <a:srgbClr val="000000"/>
              </a:solidFill>
              <a:latin typeface="微软雅黑"/>
            </a:endParaRPr>
          </a:p>
        </p:txBody>
      </p:sp>
      <p:sp>
        <p:nvSpPr>
          <p:cNvPr id="29" name="TextBox 28"/>
          <p:cNvSpPr txBox="1"/>
          <p:nvPr/>
        </p:nvSpPr>
        <p:spPr>
          <a:xfrm>
            <a:off x="342290" y="4143502"/>
            <a:ext cx="3693319" cy="1231106"/>
          </a:xfrm>
          <a:prstGeom prst="rect">
            <a:avLst/>
          </a:prstGeom>
          <a:noFill/>
        </p:spPr>
        <p:txBody>
          <a:bodyPr vert="horz" wrap="none" lIns="0" tIns="0" rIns="0" bIns="0" rtlCol="0">
            <a:spAutoFit/>
          </a:bodyPr>
          <a:lstStyle/>
          <a:p>
            <a:pPr>
              <a:lnSpc>
                <a:spcPts val="2306"/>
              </a:lnSpc>
            </a:pPr>
            <a:r>
              <a:rPr lang="zh-CN" altLang="en-US" sz="2400" smtClean="0">
                <a:solidFill>
                  <a:srgbClr val="000000"/>
                </a:solidFill>
                <a:latin typeface="微软雅黑"/>
              </a:rPr>
              <a:t>该工作对专业知识要求极高</a:t>
            </a:r>
          </a:p>
          <a:p>
            <a:pPr>
              <a:lnSpc>
                <a:spcPts val="1000"/>
              </a:lnSpc>
            </a:pPr>
            <a:endParaRPr lang="zh-CN" altLang="en-US" sz="2400" smtClean="0">
              <a:solidFill>
                <a:srgbClr val="000000"/>
              </a:solidFill>
              <a:latin typeface="微软雅黑"/>
            </a:endParaRPr>
          </a:p>
          <a:p>
            <a:pPr>
              <a:lnSpc>
                <a:spcPts val="2677"/>
              </a:lnSpc>
            </a:pPr>
            <a:r>
              <a:rPr lang="en-US" altLang="zh-CN" sz="2006" smtClean="0">
                <a:solidFill>
                  <a:srgbClr val="000000"/>
                </a:solidFill>
                <a:latin typeface="Times New Roman"/>
              </a:rPr>
              <a:t>-  </a:t>
            </a:r>
            <a:r>
              <a:rPr lang="zh-CN" altLang="en-US" sz="2006" smtClean="0">
                <a:solidFill>
                  <a:srgbClr val="000000"/>
                </a:solidFill>
                <a:latin typeface="微软雅黑"/>
              </a:rPr>
              <a:t>具有较高的绘画艺术修养</a:t>
            </a:r>
          </a:p>
          <a:p>
            <a:pPr>
              <a:lnSpc>
                <a:spcPts val="1000"/>
              </a:lnSpc>
            </a:pPr>
            <a:endParaRPr lang="zh-CN" altLang="en-US" sz="2006" smtClean="0">
              <a:solidFill>
                <a:srgbClr val="000000"/>
              </a:solidFill>
              <a:latin typeface="微软雅黑"/>
            </a:endParaRPr>
          </a:p>
          <a:p>
            <a:pPr>
              <a:lnSpc>
                <a:spcPts val="2602"/>
              </a:lnSpc>
            </a:pPr>
            <a:r>
              <a:rPr lang="en-US" altLang="zh-CN" sz="2004" smtClean="0">
                <a:solidFill>
                  <a:srgbClr val="000000"/>
                </a:solidFill>
                <a:latin typeface="Times New Roman"/>
              </a:rPr>
              <a:t>-  </a:t>
            </a:r>
            <a:r>
              <a:rPr lang="zh-CN" altLang="en-US" sz="2004" smtClean="0">
                <a:solidFill>
                  <a:srgbClr val="000000"/>
                </a:solidFill>
                <a:latin typeface="微软雅黑"/>
              </a:rPr>
              <a:t>掌握画家的特定绘画习惯</a:t>
            </a:r>
            <a:endParaRPr lang="zh-CN" altLang="en-US" sz="2004">
              <a:solidFill>
                <a:srgbClr val="000000"/>
              </a:solidFill>
              <a:latin typeface="微软雅黑"/>
            </a:endParaRPr>
          </a:p>
        </p:txBody>
      </p:sp>
      <p:sp>
        <p:nvSpPr>
          <p:cNvPr id="30" name="TextBox 29"/>
          <p:cNvSpPr txBox="1"/>
          <p:nvPr/>
        </p:nvSpPr>
        <p:spPr>
          <a:xfrm>
            <a:off x="5113654" y="4415663"/>
            <a:ext cx="3693319" cy="756617"/>
          </a:xfrm>
          <a:prstGeom prst="rect">
            <a:avLst/>
          </a:prstGeom>
          <a:noFill/>
        </p:spPr>
        <p:txBody>
          <a:bodyPr vert="horz" wrap="none" lIns="0" tIns="0" rIns="0" bIns="0" rtlCol="0">
            <a:spAutoFit/>
          </a:bodyPr>
          <a:lstStyle/>
          <a:p>
            <a:pPr>
              <a:lnSpc>
                <a:spcPts val="2306"/>
              </a:lnSpc>
            </a:pPr>
            <a:r>
              <a:rPr lang="zh-CN" altLang="en-US" sz="2400" smtClean="0">
                <a:solidFill>
                  <a:srgbClr val="0000FF"/>
                </a:solidFill>
                <a:latin typeface="微软雅黑"/>
              </a:rPr>
              <a:t>只有少数专家花费很大精力</a:t>
            </a:r>
          </a:p>
          <a:p>
            <a:pPr>
              <a:lnSpc>
                <a:spcPts val="1000"/>
              </a:lnSpc>
            </a:pPr>
            <a:endParaRPr lang="zh-CN" altLang="en-US" sz="2400" smtClean="0">
              <a:solidFill>
                <a:srgbClr val="0000FF"/>
              </a:solidFill>
              <a:latin typeface="微软雅黑"/>
            </a:endParaRPr>
          </a:p>
          <a:p>
            <a:pPr>
              <a:lnSpc>
                <a:spcPts val="2600"/>
              </a:lnSpc>
            </a:pPr>
            <a:r>
              <a:rPr lang="zh-CN" altLang="en-US" sz="2400" smtClean="0">
                <a:solidFill>
                  <a:srgbClr val="0000FF"/>
                </a:solidFill>
                <a:latin typeface="微软雅黑"/>
              </a:rPr>
              <a:t>才能完成分析工作！</a:t>
            </a:r>
            <a:endParaRPr lang="zh-CN" altLang="en-US" sz="2400">
              <a:solidFill>
                <a:srgbClr val="0000FF"/>
              </a:solidFill>
              <a:latin typeface="微软雅黑"/>
            </a:endParaRPr>
          </a:p>
        </p:txBody>
      </p:sp>
      <p:sp>
        <p:nvSpPr>
          <p:cNvPr id="31" name="TextBox 30"/>
          <p:cNvSpPr txBox="1"/>
          <p:nvPr/>
        </p:nvSpPr>
        <p:spPr>
          <a:xfrm>
            <a:off x="190804" y="5706215"/>
            <a:ext cx="8309967" cy="1013098"/>
          </a:xfrm>
          <a:prstGeom prst="rect">
            <a:avLst/>
          </a:prstGeom>
          <a:noFill/>
        </p:spPr>
        <p:txBody>
          <a:bodyPr vert="horz" wrap="none" lIns="0" tIns="0" rIns="0" bIns="0" rtlCol="0">
            <a:spAutoFit/>
          </a:bodyPr>
          <a:lstStyle/>
          <a:p>
            <a:pPr marL="0" marR="0" lvl="0" indent="0" defTabSz="914400" eaLnBrk="1" fontAlgn="auto" latinLnBrk="0" hangingPunct="1">
              <a:lnSpc>
                <a:spcPts val="2309"/>
              </a:lnSpc>
              <a:buClrTx/>
              <a:buSzTx/>
              <a:buNone/>
              <a:tabLst>
                <a:tab pos="609600" algn="l"/>
              </a:tabLst>
              <a:defRPr/>
            </a:pPr>
            <a:r>
              <a:rPr lang="zh-CN" altLang="en-US" smtClean="0"/>
              <a:t>	</a:t>
            </a:r>
            <a:r>
              <a:rPr lang="zh-CN" altLang="en-US" sz="2402" smtClean="0">
                <a:solidFill>
                  <a:srgbClr val="0000FF"/>
                </a:solidFill>
                <a:latin typeface="微软雅黑"/>
              </a:rPr>
              <a:t>很难同时掌握不同时期、不同流派多位画家的绘画风格！</a:t>
            </a:r>
          </a:p>
          <a:p>
            <a:pPr marL="0" marR="0" lvl="0" indent="0" defTabSz="914400" eaLnBrk="1" fontAlgn="auto" latinLnBrk="0" hangingPunct="1">
              <a:lnSpc>
                <a:spcPts val="1000"/>
              </a:lnSpc>
              <a:buClrTx/>
              <a:buSzTx/>
              <a:buNone/>
              <a:tabLst>
                <a:tab pos="609600" algn="l"/>
              </a:tabLst>
              <a:defRPr/>
            </a:pPr>
            <a:endParaRPr lang="zh-CN" altLang="en-US" sz="2402" smtClean="0">
              <a:solidFill>
                <a:srgbClr val="0000FF"/>
              </a:solidFill>
              <a:latin typeface="微软雅黑"/>
            </a:endParaRPr>
          </a:p>
          <a:p>
            <a:pPr marL="0" marR="0" lvl="0" indent="0" defTabSz="914400" eaLnBrk="1" fontAlgn="auto" latinLnBrk="0" hangingPunct="1">
              <a:lnSpc>
                <a:spcPts val="1000"/>
              </a:lnSpc>
              <a:buClrTx/>
              <a:buSzTx/>
              <a:buNone/>
              <a:tabLst>
                <a:tab pos="609600" algn="l"/>
              </a:tabLst>
              <a:defRPr/>
            </a:pPr>
            <a:endParaRPr lang="zh-CN" altLang="en-US" sz="2402" smtClean="0">
              <a:solidFill>
                <a:srgbClr val="0000FF"/>
              </a:solidFill>
              <a:latin typeface="微软雅黑"/>
            </a:endParaRPr>
          </a:p>
          <a:p>
            <a:pPr marL="0" marR="0" lvl="0" indent="0" defTabSz="914400" eaLnBrk="1" fontAlgn="auto" latinLnBrk="0" hangingPunct="1">
              <a:lnSpc>
                <a:spcPts val="1000"/>
              </a:lnSpc>
              <a:buClrTx/>
              <a:buSzTx/>
              <a:buNone/>
              <a:tabLst>
                <a:tab pos="609600" algn="l"/>
              </a:tabLst>
              <a:defRPr/>
            </a:pPr>
            <a:endParaRPr lang="zh-CN" altLang="en-US" sz="2402" smtClean="0">
              <a:solidFill>
                <a:srgbClr val="0000FF"/>
              </a:solidFill>
              <a:latin typeface="微软雅黑"/>
            </a:endParaRPr>
          </a:p>
          <a:p>
            <a:pPr marL="0" marR="0" lvl="0" indent="0" defTabSz="914400" eaLnBrk="1" fontAlgn="auto" latinLnBrk="0" hangingPunct="1">
              <a:lnSpc>
                <a:spcPts val="2573"/>
              </a:lnSpc>
              <a:buClrTx/>
              <a:buSzTx/>
              <a:buNone/>
              <a:tabLst>
                <a:tab pos="609600" algn="l"/>
              </a:tabLst>
              <a:defRPr/>
            </a:pPr>
            <a:r>
              <a:rPr lang="en-US" altLang="zh-CN" sz="1404" smtClean="0">
                <a:solidFill>
                  <a:srgbClr val="C00000"/>
                </a:solidFill>
                <a:latin typeface="Times New Roman"/>
              </a:rPr>
              <a:t>[C. Johnson et al., IEEE-SP, 2008]</a:t>
            </a:r>
            <a:endParaRPr lang="zh-CN" altLang="en-US" sz="1404">
              <a:solidFill>
                <a:srgbClr val="C00000"/>
              </a:solidFill>
              <a:latin typeface="Times New Roman"/>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myslide15">
    <p:spTree>
      <p:nvGrpSpPr>
        <p:cNvPr id="1" name=""/>
        <p:cNvGrpSpPr/>
        <p:nvPr/>
      </p:nvGrpSpPr>
      <p:grpSpPr>
        <a:xfrm>
          <a:off x="0" y="0"/>
          <a:ext cx="0" cy="0"/>
          <a:chOff x="0" y="0"/>
          <a:chExt cx="0" cy="0"/>
        </a:xfrm>
      </p:grpSpPr>
      <p:pic>
        <p:nvPicPr>
          <p:cNvPr id="2" name="图片 1" descr="ws_8181.tmp"/>
          <p:cNvPicPr>
            <a:picLocks/>
          </p:cNvPicPr>
          <p:nvPr/>
        </p:nvPicPr>
        <p:blipFill>
          <a:blip r:embed="rId2" cstate="print"/>
          <a:stretch>
            <a:fillRect/>
          </a:stretch>
        </p:blipFill>
        <p:spPr>
          <a:xfrm>
            <a:off x="0" y="0"/>
            <a:ext cx="9144000" cy="6858000"/>
          </a:xfrm>
          <a:prstGeom prst="rect">
            <a:avLst/>
          </a:prstGeom>
        </p:spPr>
      </p:pic>
      <p:pic>
        <p:nvPicPr>
          <p:cNvPr id="3" name="图片 2" descr="ws_8192.tmp"/>
          <p:cNvPicPr>
            <a:picLocks/>
          </p:cNvPicPr>
          <p:nvPr/>
        </p:nvPicPr>
        <p:blipFill>
          <a:blip r:embed="rId3" cstate="print"/>
          <a:stretch>
            <a:fillRect/>
          </a:stretch>
        </p:blipFill>
        <p:spPr>
          <a:xfrm>
            <a:off x="571500" y="2082800"/>
            <a:ext cx="1333500" cy="901700"/>
          </a:xfrm>
          <a:prstGeom prst="rect">
            <a:avLst/>
          </a:prstGeom>
        </p:spPr>
      </p:pic>
      <p:pic>
        <p:nvPicPr>
          <p:cNvPr id="4" name="图片 3" descr="ws_8193.tmp"/>
          <p:cNvPicPr>
            <a:picLocks/>
          </p:cNvPicPr>
          <p:nvPr/>
        </p:nvPicPr>
        <p:blipFill>
          <a:blip r:embed="rId4" cstate="print"/>
          <a:stretch>
            <a:fillRect/>
          </a:stretch>
        </p:blipFill>
        <p:spPr>
          <a:xfrm>
            <a:off x="5029200" y="1968500"/>
            <a:ext cx="1168400" cy="1054100"/>
          </a:xfrm>
          <a:prstGeom prst="rect">
            <a:avLst/>
          </a:prstGeom>
        </p:spPr>
      </p:pic>
      <p:pic>
        <p:nvPicPr>
          <p:cNvPr id="5" name="图片 4" descr="ws_8194.tmp"/>
          <p:cNvPicPr>
            <a:picLocks/>
          </p:cNvPicPr>
          <p:nvPr/>
        </p:nvPicPr>
        <p:blipFill>
          <a:blip r:embed="rId5" cstate="print"/>
          <a:stretch>
            <a:fillRect/>
          </a:stretch>
        </p:blipFill>
        <p:spPr>
          <a:xfrm>
            <a:off x="7023100" y="1930400"/>
            <a:ext cx="1562100" cy="1168400"/>
          </a:xfrm>
          <a:prstGeom prst="rect">
            <a:avLst/>
          </a:prstGeom>
        </p:spPr>
      </p:pic>
      <p:pic>
        <p:nvPicPr>
          <p:cNvPr id="6" name="图片 5" descr="ws_81A4.tmp"/>
          <p:cNvPicPr>
            <a:picLocks/>
          </p:cNvPicPr>
          <p:nvPr/>
        </p:nvPicPr>
        <p:blipFill>
          <a:blip r:embed="rId6" cstate="print"/>
          <a:stretch>
            <a:fillRect/>
          </a:stretch>
        </p:blipFill>
        <p:spPr>
          <a:xfrm>
            <a:off x="0" y="0"/>
            <a:ext cx="9144000" cy="6858000"/>
          </a:xfrm>
          <a:prstGeom prst="rect">
            <a:avLst/>
          </a:prstGeom>
        </p:spPr>
      </p:pic>
      <p:sp>
        <p:nvSpPr>
          <p:cNvPr id="7" name="TextBox 6"/>
          <p:cNvSpPr txBox="1"/>
          <p:nvPr/>
        </p:nvSpPr>
        <p:spPr>
          <a:xfrm rot="18900000">
            <a:off x="4307707" y="3139207"/>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论</a:t>
            </a:r>
            <a:endParaRPr lang="zh-CN" altLang="en-US" sz="2542">
              <a:solidFill>
                <a:srgbClr val="00FFFF"/>
              </a:solidFill>
              <a:latin typeface="微软雅黑"/>
            </a:endParaRPr>
          </a:p>
        </p:txBody>
      </p:sp>
      <p:sp>
        <p:nvSpPr>
          <p:cNvPr id="8" name="TextBox 7"/>
          <p:cNvSpPr txBox="1"/>
          <p:nvPr/>
        </p:nvSpPr>
        <p:spPr>
          <a:xfrm rot="18900000">
            <a:off x="4535981" y="2910932"/>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课</a:t>
            </a:r>
            <a:endParaRPr lang="zh-CN" altLang="en-US" sz="2542">
              <a:solidFill>
                <a:srgbClr val="00FFFF"/>
              </a:solidFill>
              <a:latin typeface="微软雅黑"/>
            </a:endParaRPr>
          </a:p>
        </p:txBody>
      </p:sp>
      <p:sp>
        <p:nvSpPr>
          <p:cNvPr id="9" name="TextBox 8"/>
          <p:cNvSpPr txBox="1"/>
          <p:nvPr/>
        </p:nvSpPr>
        <p:spPr>
          <a:xfrm rot="18900000">
            <a:off x="4764256" y="2682658"/>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程</a:t>
            </a:r>
            <a:endParaRPr lang="zh-CN" altLang="en-US" sz="2542">
              <a:solidFill>
                <a:srgbClr val="00FFFF"/>
              </a:solidFill>
              <a:latin typeface="微软雅黑"/>
            </a:endParaRPr>
          </a:p>
        </p:txBody>
      </p:sp>
      <p:sp>
        <p:nvSpPr>
          <p:cNvPr id="10" name="TextBox 9"/>
          <p:cNvSpPr txBox="1"/>
          <p:nvPr/>
        </p:nvSpPr>
        <p:spPr>
          <a:xfrm rot="18900000">
            <a:off x="4992530" y="2454384"/>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专</a:t>
            </a:r>
            <a:endParaRPr lang="zh-CN" altLang="en-US" sz="2542">
              <a:solidFill>
                <a:srgbClr val="00FFFF"/>
              </a:solidFill>
              <a:latin typeface="微软雅黑"/>
            </a:endParaRPr>
          </a:p>
        </p:txBody>
      </p:sp>
      <p:sp>
        <p:nvSpPr>
          <p:cNvPr id="11" name="TextBox 10"/>
          <p:cNvSpPr txBox="1"/>
          <p:nvPr/>
        </p:nvSpPr>
        <p:spPr>
          <a:xfrm rot="18900000">
            <a:off x="5220805" y="2226109"/>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用</a:t>
            </a:r>
            <a:endParaRPr lang="zh-CN" altLang="en-US" sz="2542">
              <a:solidFill>
                <a:srgbClr val="00FFFF"/>
              </a:solidFill>
              <a:latin typeface="微软雅黑"/>
            </a:endParaRPr>
          </a:p>
        </p:txBody>
      </p:sp>
      <p:sp>
        <p:nvSpPr>
          <p:cNvPr id="12" name="TextBox 11"/>
          <p:cNvSpPr txBox="1"/>
          <p:nvPr/>
        </p:nvSpPr>
        <p:spPr>
          <a:xfrm rot="18900000">
            <a:off x="5449079" y="1997835"/>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所</a:t>
            </a:r>
            <a:endParaRPr lang="zh-CN" altLang="en-US" sz="2542">
              <a:solidFill>
                <a:srgbClr val="00FFFF"/>
              </a:solidFill>
              <a:latin typeface="微软雅黑"/>
            </a:endParaRPr>
          </a:p>
        </p:txBody>
      </p:sp>
      <p:sp>
        <p:nvSpPr>
          <p:cNvPr id="13" name="TextBox 12"/>
          <p:cNvSpPr txBox="1"/>
          <p:nvPr/>
        </p:nvSpPr>
        <p:spPr>
          <a:xfrm rot="18900000">
            <a:off x="5677354" y="1769560"/>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有</a:t>
            </a:r>
            <a:endParaRPr lang="zh-CN" altLang="en-US" sz="2542">
              <a:solidFill>
                <a:srgbClr val="00FFFF"/>
              </a:solidFill>
              <a:latin typeface="微软雅黑"/>
            </a:endParaRPr>
          </a:p>
        </p:txBody>
      </p:sp>
      <p:sp>
        <p:nvSpPr>
          <p:cNvPr id="14" name="TextBox 13"/>
          <p:cNvSpPr txBox="1"/>
          <p:nvPr/>
        </p:nvSpPr>
        <p:spPr>
          <a:xfrm rot="18900000">
            <a:off x="5905628" y="1541286"/>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权</a:t>
            </a:r>
            <a:endParaRPr lang="zh-CN" altLang="en-US" sz="2542">
              <a:solidFill>
                <a:srgbClr val="00FFFF"/>
              </a:solidFill>
              <a:latin typeface="微软雅黑"/>
            </a:endParaRPr>
          </a:p>
        </p:txBody>
      </p:sp>
      <p:sp>
        <p:nvSpPr>
          <p:cNvPr id="15" name="TextBox 14"/>
          <p:cNvSpPr txBox="1"/>
          <p:nvPr/>
        </p:nvSpPr>
        <p:spPr>
          <a:xfrm rot="18900000">
            <a:off x="1957647" y="5408583"/>
            <a:ext cx="381515" cy="279564"/>
          </a:xfrm>
          <a:prstGeom prst="rect">
            <a:avLst/>
          </a:prstGeom>
          <a:noFill/>
        </p:spPr>
        <p:txBody>
          <a:bodyPr vert="horz" wrap="none" lIns="0" tIns="0" rIns="0" bIns="0" rtlCol="0">
            <a:spAutoFit/>
          </a:bodyPr>
          <a:lstStyle/>
          <a:p>
            <a:pPr>
              <a:lnSpc>
                <a:spcPts val="2107"/>
              </a:lnSpc>
            </a:pPr>
            <a:r>
              <a:rPr lang="en-US" altLang="zh-CN" sz="2542" smtClean="0">
                <a:solidFill>
                  <a:srgbClr val="00FFFF"/>
                </a:solidFill>
                <a:latin typeface="微软雅黑"/>
              </a:rPr>
              <a:t>16</a:t>
            </a:r>
            <a:endParaRPr lang="zh-CN" altLang="en-US" sz="2542">
              <a:solidFill>
                <a:srgbClr val="00FFFF"/>
              </a:solidFill>
              <a:latin typeface="微软雅黑"/>
            </a:endParaRPr>
          </a:p>
        </p:txBody>
      </p:sp>
      <p:sp>
        <p:nvSpPr>
          <p:cNvPr id="16" name="TextBox 15"/>
          <p:cNvSpPr txBox="1"/>
          <p:nvPr/>
        </p:nvSpPr>
        <p:spPr>
          <a:xfrm rot="18900000">
            <a:off x="2253237" y="5193677"/>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南</a:t>
            </a:r>
            <a:endParaRPr lang="zh-CN" altLang="en-US" sz="2542">
              <a:solidFill>
                <a:srgbClr val="00FFFF"/>
              </a:solidFill>
              <a:latin typeface="微软雅黑"/>
            </a:endParaRPr>
          </a:p>
        </p:txBody>
      </p:sp>
      <p:sp>
        <p:nvSpPr>
          <p:cNvPr id="17" name="TextBox 16"/>
          <p:cNvSpPr txBox="1"/>
          <p:nvPr/>
        </p:nvSpPr>
        <p:spPr>
          <a:xfrm rot="18900000">
            <a:off x="2481511" y="4965402"/>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京</a:t>
            </a:r>
            <a:endParaRPr lang="zh-CN" altLang="en-US" sz="2542">
              <a:solidFill>
                <a:srgbClr val="00FFFF"/>
              </a:solidFill>
              <a:latin typeface="微软雅黑"/>
            </a:endParaRPr>
          </a:p>
        </p:txBody>
      </p:sp>
      <p:sp>
        <p:nvSpPr>
          <p:cNvPr id="18" name="TextBox 17"/>
          <p:cNvSpPr txBox="1"/>
          <p:nvPr/>
        </p:nvSpPr>
        <p:spPr>
          <a:xfrm rot="18900000">
            <a:off x="2709786" y="4737128"/>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大</a:t>
            </a:r>
            <a:endParaRPr lang="zh-CN" altLang="en-US" sz="2542">
              <a:solidFill>
                <a:srgbClr val="00FFFF"/>
              </a:solidFill>
              <a:latin typeface="微软雅黑"/>
            </a:endParaRPr>
          </a:p>
        </p:txBody>
      </p:sp>
      <p:sp>
        <p:nvSpPr>
          <p:cNvPr id="19" name="TextBox 18"/>
          <p:cNvSpPr txBox="1"/>
          <p:nvPr/>
        </p:nvSpPr>
        <p:spPr>
          <a:xfrm rot="18900000">
            <a:off x="2938060" y="4508853"/>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学</a:t>
            </a:r>
            <a:endParaRPr lang="zh-CN" altLang="en-US" sz="2542">
              <a:solidFill>
                <a:srgbClr val="00FFFF"/>
              </a:solidFill>
              <a:latin typeface="微软雅黑"/>
            </a:endParaRPr>
          </a:p>
        </p:txBody>
      </p:sp>
      <p:sp>
        <p:nvSpPr>
          <p:cNvPr id="20" name="TextBox 19"/>
          <p:cNvSpPr txBox="1"/>
          <p:nvPr/>
        </p:nvSpPr>
        <p:spPr>
          <a:xfrm rot="18900000">
            <a:off x="1690110" y="5676121"/>
            <a:ext cx="381515" cy="279564"/>
          </a:xfrm>
          <a:prstGeom prst="rect">
            <a:avLst/>
          </a:prstGeom>
          <a:noFill/>
        </p:spPr>
        <p:txBody>
          <a:bodyPr vert="horz" wrap="none" lIns="0" tIns="0" rIns="0" bIns="0" rtlCol="0">
            <a:spAutoFit/>
          </a:bodyPr>
          <a:lstStyle/>
          <a:p>
            <a:pPr>
              <a:lnSpc>
                <a:spcPts val="2107"/>
              </a:lnSpc>
            </a:pPr>
            <a:r>
              <a:rPr lang="en-US" altLang="zh-CN" sz="2542" smtClean="0">
                <a:solidFill>
                  <a:srgbClr val="00FFFF"/>
                </a:solidFill>
                <a:latin typeface="微软雅黑"/>
              </a:rPr>
              <a:t>20</a:t>
            </a:r>
            <a:endParaRPr lang="zh-CN" altLang="en-US" sz="2542">
              <a:solidFill>
                <a:srgbClr val="00FFFF"/>
              </a:solidFill>
              <a:latin typeface="微软雅黑"/>
            </a:endParaRPr>
          </a:p>
        </p:txBody>
      </p:sp>
      <p:sp>
        <p:nvSpPr>
          <p:cNvPr id="21" name="TextBox 20"/>
          <p:cNvSpPr txBox="1"/>
          <p:nvPr/>
        </p:nvSpPr>
        <p:spPr>
          <a:xfrm rot="18900000">
            <a:off x="3166335" y="4280579"/>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机</a:t>
            </a:r>
            <a:endParaRPr lang="zh-CN" altLang="en-US" sz="2542">
              <a:solidFill>
                <a:srgbClr val="00FFFF"/>
              </a:solidFill>
              <a:latin typeface="微软雅黑"/>
            </a:endParaRPr>
          </a:p>
        </p:txBody>
      </p:sp>
      <p:sp>
        <p:nvSpPr>
          <p:cNvPr id="22" name="TextBox 21"/>
          <p:cNvSpPr txBox="1"/>
          <p:nvPr/>
        </p:nvSpPr>
        <p:spPr>
          <a:xfrm rot="18900000">
            <a:off x="3394609" y="4052304"/>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器</a:t>
            </a:r>
            <a:endParaRPr lang="zh-CN" altLang="en-US" sz="2542">
              <a:solidFill>
                <a:srgbClr val="00FFFF"/>
              </a:solidFill>
              <a:latin typeface="微软雅黑"/>
            </a:endParaRPr>
          </a:p>
        </p:txBody>
      </p:sp>
      <p:sp>
        <p:nvSpPr>
          <p:cNvPr id="23" name="TextBox 22"/>
          <p:cNvSpPr txBox="1"/>
          <p:nvPr/>
        </p:nvSpPr>
        <p:spPr>
          <a:xfrm rot="18900000">
            <a:off x="3622884" y="3824030"/>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学</a:t>
            </a:r>
            <a:endParaRPr lang="zh-CN" altLang="en-US" sz="2542">
              <a:solidFill>
                <a:srgbClr val="00FFFF"/>
              </a:solidFill>
              <a:latin typeface="微软雅黑"/>
            </a:endParaRPr>
          </a:p>
        </p:txBody>
      </p:sp>
      <p:sp>
        <p:nvSpPr>
          <p:cNvPr id="24" name="TextBox 23"/>
          <p:cNvSpPr txBox="1"/>
          <p:nvPr/>
        </p:nvSpPr>
        <p:spPr>
          <a:xfrm rot="18900000">
            <a:off x="3851158" y="3595756"/>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习</a:t>
            </a:r>
            <a:endParaRPr lang="zh-CN" altLang="en-US" sz="2542">
              <a:solidFill>
                <a:srgbClr val="00FFFF"/>
              </a:solidFill>
              <a:latin typeface="微软雅黑"/>
            </a:endParaRPr>
          </a:p>
        </p:txBody>
      </p:sp>
      <p:sp>
        <p:nvSpPr>
          <p:cNvPr id="25" name="TextBox 24"/>
          <p:cNvSpPr txBox="1"/>
          <p:nvPr/>
        </p:nvSpPr>
        <p:spPr>
          <a:xfrm rot="18900000">
            <a:off x="4079433" y="3367481"/>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导</a:t>
            </a:r>
            <a:endParaRPr lang="zh-CN" altLang="en-US" sz="2542">
              <a:solidFill>
                <a:srgbClr val="00FFFF"/>
              </a:solidFill>
              <a:latin typeface="微软雅黑"/>
            </a:endParaRPr>
          </a:p>
        </p:txBody>
      </p:sp>
      <p:sp>
        <p:nvSpPr>
          <p:cNvPr id="26" name="TextBox 25"/>
          <p:cNvSpPr txBox="1"/>
          <p:nvPr/>
        </p:nvSpPr>
        <p:spPr>
          <a:xfrm rot="18900000">
            <a:off x="6133902" y="1313011"/>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保</a:t>
            </a:r>
            <a:endParaRPr lang="zh-CN" altLang="en-US" sz="2542">
              <a:solidFill>
                <a:srgbClr val="00FFFF"/>
              </a:solidFill>
              <a:latin typeface="微软雅黑"/>
            </a:endParaRPr>
          </a:p>
        </p:txBody>
      </p:sp>
      <p:sp>
        <p:nvSpPr>
          <p:cNvPr id="27" name="TextBox 26"/>
          <p:cNvSpPr txBox="1"/>
          <p:nvPr/>
        </p:nvSpPr>
        <p:spPr>
          <a:xfrm rot="18900000">
            <a:off x="6362177" y="1084737"/>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留</a:t>
            </a:r>
            <a:endParaRPr lang="zh-CN" altLang="en-US" sz="2542">
              <a:solidFill>
                <a:srgbClr val="00FFFF"/>
              </a:solidFill>
              <a:latin typeface="微软雅黑"/>
            </a:endParaRPr>
          </a:p>
        </p:txBody>
      </p:sp>
      <p:sp>
        <p:nvSpPr>
          <p:cNvPr id="28" name="TextBox 27"/>
          <p:cNvSpPr txBox="1"/>
          <p:nvPr/>
        </p:nvSpPr>
        <p:spPr>
          <a:xfrm>
            <a:off x="91439" y="321726"/>
            <a:ext cx="2513509" cy="347339"/>
          </a:xfrm>
          <a:prstGeom prst="rect">
            <a:avLst/>
          </a:prstGeom>
          <a:noFill/>
        </p:spPr>
        <p:txBody>
          <a:bodyPr vert="horz" wrap="none" lIns="0" tIns="0" rIns="0" bIns="0" rtlCol="0">
            <a:spAutoFit/>
          </a:bodyPr>
          <a:lstStyle/>
          <a:p>
            <a:pPr>
              <a:lnSpc>
                <a:spcPts val="2687"/>
              </a:lnSpc>
            </a:pPr>
            <a:r>
              <a:rPr lang="zh-CN" altLang="en-US" sz="2796" smtClean="0">
                <a:solidFill>
                  <a:srgbClr val="000000"/>
                </a:solidFill>
                <a:latin typeface="微软雅黑"/>
              </a:rPr>
              <a:t>例如：画作鉴别</a:t>
            </a:r>
            <a:endParaRPr lang="zh-CN" altLang="en-US" sz="2796">
              <a:solidFill>
                <a:srgbClr val="000000"/>
              </a:solidFill>
              <a:latin typeface="微软雅黑"/>
            </a:endParaRPr>
          </a:p>
        </p:txBody>
      </p:sp>
      <p:sp>
        <p:nvSpPr>
          <p:cNvPr id="29" name="TextBox 28"/>
          <p:cNvSpPr txBox="1"/>
          <p:nvPr/>
        </p:nvSpPr>
        <p:spPr>
          <a:xfrm>
            <a:off x="2709926" y="404205"/>
            <a:ext cx="1025922" cy="245580"/>
          </a:xfrm>
          <a:prstGeom prst="rect">
            <a:avLst/>
          </a:prstGeom>
          <a:noFill/>
        </p:spPr>
        <p:txBody>
          <a:bodyPr vert="horz" wrap="none" lIns="0" tIns="0" rIns="0" bIns="0" rtlCol="0">
            <a:spAutoFit/>
          </a:bodyPr>
          <a:lstStyle/>
          <a:p>
            <a:pPr>
              <a:lnSpc>
                <a:spcPts val="1926"/>
              </a:lnSpc>
            </a:pPr>
            <a:r>
              <a:rPr lang="zh-CN" altLang="en-US" sz="2004" smtClean="0">
                <a:solidFill>
                  <a:srgbClr val="000000"/>
                </a:solidFill>
                <a:latin typeface="微软雅黑"/>
              </a:rPr>
              <a:t>（艺术）</a:t>
            </a:r>
            <a:endParaRPr lang="zh-CN" altLang="en-US" sz="2004">
              <a:solidFill>
                <a:srgbClr val="000000"/>
              </a:solidFill>
              <a:latin typeface="微软雅黑"/>
            </a:endParaRPr>
          </a:p>
        </p:txBody>
      </p:sp>
      <p:sp>
        <p:nvSpPr>
          <p:cNvPr id="30" name="TextBox 29"/>
          <p:cNvSpPr txBox="1"/>
          <p:nvPr/>
        </p:nvSpPr>
        <p:spPr>
          <a:xfrm>
            <a:off x="7095743" y="3145377"/>
            <a:ext cx="1367362" cy="243656"/>
          </a:xfrm>
          <a:prstGeom prst="rect">
            <a:avLst/>
          </a:prstGeom>
          <a:noFill/>
        </p:spPr>
        <p:txBody>
          <a:bodyPr vert="horz" wrap="none" lIns="0" tIns="0" rIns="0" bIns="0" rtlCol="0">
            <a:spAutoFit/>
          </a:bodyPr>
          <a:lstStyle/>
          <a:p>
            <a:pPr>
              <a:lnSpc>
                <a:spcPts val="1928"/>
              </a:lnSpc>
            </a:pPr>
            <a:r>
              <a:rPr lang="zh-CN" altLang="en-US" sz="2006" smtClean="0">
                <a:solidFill>
                  <a:srgbClr val="000000"/>
                </a:solidFill>
                <a:latin typeface="微软雅黑"/>
              </a:rPr>
              <a:t>真迹 </a:t>
            </a:r>
            <a:r>
              <a:rPr lang="en-US" altLang="zh-CN" sz="2006" smtClean="0">
                <a:solidFill>
                  <a:srgbClr val="000000"/>
                </a:solidFill>
                <a:latin typeface="微软雅黑"/>
              </a:rPr>
              <a:t>+ </a:t>
            </a:r>
            <a:r>
              <a:rPr lang="zh-CN" altLang="en-US" sz="2006" smtClean="0">
                <a:solidFill>
                  <a:srgbClr val="000000"/>
                </a:solidFill>
                <a:latin typeface="微软雅黑"/>
              </a:rPr>
              <a:t>赝品</a:t>
            </a:r>
            <a:endParaRPr lang="zh-CN" altLang="en-US" sz="2006">
              <a:solidFill>
                <a:srgbClr val="000000"/>
              </a:solidFill>
              <a:latin typeface="微软雅黑"/>
            </a:endParaRPr>
          </a:p>
        </p:txBody>
      </p:sp>
      <p:sp>
        <p:nvSpPr>
          <p:cNvPr id="31" name="TextBox 30"/>
          <p:cNvSpPr txBox="1"/>
          <p:nvPr/>
        </p:nvSpPr>
        <p:spPr>
          <a:xfrm>
            <a:off x="4961254" y="3091017"/>
            <a:ext cx="1538883" cy="245580"/>
          </a:xfrm>
          <a:prstGeom prst="rect">
            <a:avLst/>
          </a:prstGeom>
          <a:noFill/>
        </p:spPr>
        <p:txBody>
          <a:bodyPr vert="horz" wrap="none" lIns="0" tIns="0" rIns="0" bIns="0" rtlCol="0">
            <a:spAutoFit/>
          </a:bodyPr>
          <a:lstStyle/>
          <a:p>
            <a:pPr>
              <a:lnSpc>
                <a:spcPts val="1926"/>
              </a:lnSpc>
            </a:pPr>
            <a:r>
              <a:rPr lang="zh-CN" altLang="en-US" sz="2004" smtClean="0">
                <a:solidFill>
                  <a:srgbClr val="000000"/>
                </a:solidFill>
                <a:latin typeface="微软雅黑"/>
              </a:rPr>
              <a:t>特有“笔迹”</a:t>
            </a:r>
            <a:endParaRPr lang="zh-CN" altLang="en-US" sz="2004">
              <a:solidFill>
                <a:srgbClr val="000000"/>
              </a:solidFill>
              <a:latin typeface="微软雅黑"/>
            </a:endParaRPr>
          </a:p>
        </p:txBody>
      </p:sp>
      <p:sp>
        <p:nvSpPr>
          <p:cNvPr id="32" name="TextBox 31"/>
          <p:cNvSpPr txBox="1"/>
          <p:nvPr/>
        </p:nvSpPr>
        <p:spPr>
          <a:xfrm>
            <a:off x="594969" y="3049361"/>
            <a:ext cx="1282402" cy="245580"/>
          </a:xfrm>
          <a:prstGeom prst="rect">
            <a:avLst/>
          </a:prstGeom>
          <a:noFill/>
        </p:spPr>
        <p:txBody>
          <a:bodyPr vert="horz" wrap="none" lIns="0" tIns="0" rIns="0" bIns="0" rtlCol="0">
            <a:spAutoFit/>
          </a:bodyPr>
          <a:lstStyle/>
          <a:p>
            <a:pPr>
              <a:lnSpc>
                <a:spcPts val="1926"/>
              </a:lnSpc>
            </a:pPr>
            <a:r>
              <a:rPr lang="zh-CN" altLang="en-US" sz="2004" smtClean="0">
                <a:solidFill>
                  <a:srgbClr val="000000"/>
                </a:solidFill>
                <a:latin typeface="微软雅黑"/>
              </a:rPr>
              <a:t>待鉴定画作</a:t>
            </a:r>
            <a:endParaRPr lang="zh-CN" altLang="en-US" sz="2004">
              <a:solidFill>
                <a:srgbClr val="000000"/>
              </a:solidFill>
              <a:latin typeface="微软雅黑"/>
            </a:endParaRPr>
          </a:p>
        </p:txBody>
      </p:sp>
      <p:sp>
        <p:nvSpPr>
          <p:cNvPr id="33" name="TextBox 32"/>
          <p:cNvSpPr txBox="1"/>
          <p:nvPr/>
        </p:nvSpPr>
        <p:spPr>
          <a:xfrm>
            <a:off x="306933" y="1321312"/>
            <a:ext cx="5397311" cy="1449115"/>
          </a:xfrm>
          <a:prstGeom prst="rect">
            <a:avLst/>
          </a:prstGeom>
          <a:noFill/>
        </p:spPr>
        <p:txBody>
          <a:bodyPr vert="horz" wrap="none" lIns="0" tIns="0" rIns="0" bIns="0" rtlCol="0">
            <a:spAutoFit/>
          </a:bodyPr>
          <a:lstStyle/>
          <a:p>
            <a:pPr marL="0" marR="0" lvl="0" indent="0" defTabSz="914400" eaLnBrk="1" fontAlgn="auto" latinLnBrk="0" hangingPunct="1">
              <a:lnSpc>
                <a:spcPts val="2309"/>
              </a:lnSpc>
              <a:buClrTx/>
              <a:buSzTx/>
              <a:buNone/>
              <a:tabLst>
                <a:tab pos="1816100" algn="l"/>
                <a:tab pos="2933700" algn="l"/>
              </a:tabLst>
              <a:defRPr/>
            </a:pPr>
            <a:r>
              <a:rPr lang="zh-CN" altLang="en-US" sz="2402" smtClean="0">
                <a:solidFill>
                  <a:srgbClr val="000000"/>
                </a:solidFill>
                <a:latin typeface="微软雅黑"/>
              </a:rPr>
              <a:t>为了降低分析成本</a:t>
            </a:r>
            <a:r>
              <a:rPr lang="en-US" altLang="zh-CN" sz="2402" smtClean="0">
                <a:solidFill>
                  <a:srgbClr val="000000"/>
                </a:solidFill>
                <a:latin typeface="微软雅黑"/>
              </a:rPr>
              <a:t>, </a:t>
            </a:r>
            <a:r>
              <a:rPr lang="zh-CN" altLang="en-US" sz="2402" smtClean="0">
                <a:solidFill>
                  <a:srgbClr val="0000FF"/>
                </a:solidFill>
                <a:latin typeface="微软雅黑"/>
              </a:rPr>
              <a:t>机器学习</a:t>
            </a:r>
            <a:r>
              <a:rPr lang="zh-CN" altLang="en-US" sz="2402" smtClean="0">
                <a:solidFill>
                  <a:srgbClr val="000000"/>
                </a:solidFill>
                <a:latin typeface="微软雅黑"/>
              </a:rPr>
              <a:t>技术被引入</a:t>
            </a:r>
          </a:p>
          <a:p>
            <a:pPr marL="0" marR="0" lvl="0" indent="0" defTabSz="914400" eaLnBrk="1" fontAlgn="auto" latinLnBrk="0" hangingPunct="1">
              <a:lnSpc>
                <a:spcPts val="1000"/>
              </a:lnSpc>
              <a:buClrTx/>
              <a:buSzTx/>
              <a:buNone/>
              <a:tabLst>
                <a:tab pos="1816100" algn="l"/>
                <a:tab pos="2933700" algn="l"/>
              </a:tabLst>
              <a:defRPr/>
            </a:pPr>
            <a:endParaRPr lang="zh-CN" altLang="en-US" sz="2402" smtClean="0">
              <a:solidFill>
                <a:srgbClr val="000000"/>
              </a:solidFill>
              <a:latin typeface="微软雅黑"/>
            </a:endParaRPr>
          </a:p>
          <a:p>
            <a:pPr marL="0" marR="0" lvl="0" indent="0" defTabSz="914400" eaLnBrk="1" fontAlgn="auto" latinLnBrk="0" hangingPunct="1">
              <a:lnSpc>
                <a:spcPts val="1000"/>
              </a:lnSpc>
              <a:buClrTx/>
              <a:buSzTx/>
              <a:buNone/>
              <a:tabLst>
                <a:tab pos="1816100" algn="l"/>
                <a:tab pos="2933700" algn="l"/>
              </a:tabLst>
              <a:defRPr/>
            </a:pPr>
            <a:endParaRPr lang="zh-CN" altLang="en-US" sz="2402" smtClean="0">
              <a:solidFill>
                <a:srgbClr val="000000"/>
              </a:solidFill>
              <a:latin typeface="微软雅黑"/>
            </a:endParaRPr>
          </a:p>
          <a:p>
            <a:pPr marL="0" marR="0" lvl="0" indent="0" defTabSz="914400" eaLnBrk="1" fontAlgn="auto" latinLnBrk="0" hangingPunct="1">
              <a:lnSpc>
                <a:spcPts val="1000"/>
              </a:lnSpc>
              <a:buClrTx/>
              <a:buSzTx/>
              <a:buNone/>
              <a:tabLst>
                <a:tab pos="1816100" algn="l"/>
                <a:tab pos="2933700" algn="l"/>
              </a:tabLst>
              <a:defRPr/>
            </a:pPr>
            <a:endParaRPr lang="zh-CN" altLang="en-US" sz="2402" smtClean="0">
              <a:solidFill>
                <a:srgbClr val="000000"/>
              </a:solidFill>
              <a:latin typeface="微软雅黑"/>
            </a:endParaRPr>
          </a:p>
          <a:p>
            <a:pPr marL="0" marR="0" lvl="0" indent="0" defTabSz="914400" eaLnBrk="1" fontAlgn="auto" latinLnBrk="0" hangingPunct="1">
              <a:lnSpc>
                <a:spcPts val="2080"/>
              </a:lnSpc>
              <a:buClrTx/>
              <a:buSzTx/>
              <a:buNone/>
              <a:tabLst>
                <a:tab pos="1816100" algn="l"/>
                <a:tab pos="2933700" algn="l"/>
              </a:tabLst>
              <a:defRPr/>
            </a:pPr>
            <a:r>
              <a:rPr lang="zh-CN" altLang="en-US" sz="2402" smtClean="0">
                <a:solidFill>
                  <a:srgbClr val="000000"/>
                </a:solidFill>
                <a:latin typeface="微软雅黑"/>
              </a:rPr>
              <a:t>	</a:t>
            </a:r>
            <a:r>
              <a:rPr lang="zh-CN" altLang="en-US" smtClean="0">
                <a:solidFill>
                  <a:srgbClr val="000000"/>
                </a:solidFill>
                <a:latin typeface="微软雅黑"/>
              </a:rPr>
              <a:t>自动鉴定</a:t>
            </a:r>
          </a:p>
          <a:p>
            <a:pPr marL="0" marR="0" lvl="0" indent="0" defTabSz="914400" eaLnBrk="1" fontAlgn="auto" latinLnBrk="0" hangingPunct="1">
              <a:lnSpc>
                <a:spcPts val="1000"/>
              </a:lnSpc>
              <a:buClrTx/>
              <a:buSzTx/>
              <a:buNone/>
              <a:tabLst>
                <a:tab pos="1816100" algn="l"/>
                <a:tab pos="2933700" algn="l"/>
              </a:tabLst>
              <a:defRPr/>
            </a:pPr>
            <a:endParaRPr lang="zh-CN" altLang="en-US" smtClean="0">
              <a:solidFill>
                <a:srgbClr val="000000"/>
              </a:solidFill>
              <a:latin typeface="微软雅黑"/>
            </a:endParaRPr>
          </a:p>
          <a:p>
            <a:pPr marL="0" marR="0" lvl="0" indent="0" defTabSz="914400" eaLnBrk="1" fontAlgn="auto" latinLnBrk="0" hangingPunct="1">
              <a:lnSpc>
                <a:spcPts val="1000"/>
              </a:lnSpc>
              <a:buClrTx/>
              <a:buSzTx/>
              <a:buNone/>
              <a:tabLst>
                <a:tab pos="1816100" algn="l"/>
                <a:tab pos="2933700" algn="l"/>
              </a:tabLst>
              <a:defRPr/>
            </a:pPr>
            <a:endParaRPr lang="zh-CN" altLang="en-US" smtClean="0">
              <a:solidFill>
                <a:srgbClr val="000000"/>
              </a:solidFill>
              <a:latin typeface="微软雅黑"/>
            </a:endParaRPr>
          </a:p>
          <a:p>
            <a:pPr marL="0" marR="0" lvl="0" indent="0" defTabSz="914400" eaLnBrk="1" fontAlgn="auto" latinLnBrk="0" hangingPunct="1">
              <a:lnSpc>
                <a:spcPts val="1948"/>
              </a:lnSpc>
              <a:buClrTx/>
              <a:buSzTx/>
              <a:buNone/>
              <a:tabLst>
                <a:tab pos="1816100" algn="l"/>
                <a:tab pos="2933700" algn="l"/>
              </a:tabLst>
              <a:defRPr/>
            </a:pPr>
            <a:r>
              <a:rPr lang="zh-CN" altLang="en-US" smtClean="0">
                <a:solidFill>
                  <a:srgbClr val="000000"/>
                </a:solidFill>
                <a:latin typeface="微软雅黑"/>
              </a:rPr>
              <a:t>		</a:t>
            </a:r>
            <a:r>
              <a:rPr lang="zh-CN" altLang="en-US" sz="2004" smtClean="0">
                <a:solidFill>
                  <a:srgbClr val="000000"/>
                </a:solidFill>
                <a:latin typeface="微软雅黑"/>
              </a:rPr>
              <a:t>分类模型</a:t>
            </a:r>
            <a:endParaRPr lang="zh-CN" altLang="en-US" sz="2004">
              <a:solidFill>
                <a:srgbClr val="000000"/>
              </a:solidFill>
              <a:latin typeface="微软雅黑"/>
            </a:endParaRPr>
          </a:p>
        </p:txBody>
      </p:sp>
      <p:sp>
        <p:nvSpPr>
          <p:cNvPr id="34" name="TextBox 33"/>
          <p:cNvSpPr txBox="1"/>
          <p:nvPr/>
        </p:nvSpPr>
        <p:spPr>
          <a:xfrm>
            <a:off x="379171" y="3797170"/>
            <a:ext cx="7816242" cy="307777"/>
          </a:xfrm>
          <a:prstGeom prst="rect">
            <a:avLst/>
          </a:prstGeom>
          <a:noFill/>
        </p:spPr>
        <p:txBody>
          <a:bodyPr vert="horz" wrap="none" lIns="0" tIns="0" rIns="0" bIns="0" rtlCol="0">
            <a:spAutoFit/>
          </a:bodyPr>
          <a:lstStyle/>
          <a:p>
            <a:pPr>
              <a:lnSpc>
                <a:spcPts val="2429"/>
              </a:lnSpc>
            </a:pPr>
            <a:r>
              <a:rPr lang="en-US" altLang="zh-CN" smtClean="0">
                <a:solidFill>
                  <a:srgbClr val="000000"/>
                </a:solidFill>
                <a:latin typeface="Times New Roman"/>
              </a:rPr>
              <a:t>Kröller Müller</a:t>
            </a:r>
            <a:r>
              <a:rPr lang="zh-CN" altLang="en-US" sz="2004" smtClean="0">
                <a:solidFill>
                  <a:srgbClr val="000000"/>
                </a:solidFill>
                <a:latin typeface="微软雅黑"/>
              </a:rPr>
              <a:t>美术馆与</a:t>
            </a:r>
            <a:r>
              <a:rPr lang="en-US" altLang="zh-CN" smtClean="0">
                <a:solidFill>
                  <a:srgbClr val="000000"/>
                </a:solidFill>
                <a:latin typeface="Times New Roman"/>
              </a:rPr>
              <a:t>Cornell</a:t>
            </a:r>
            <a:r>
              <a:rPr lang="zh-CN" altLang="en-US" sz="2004" smtClean="0">
                <a:solidFill>
                  <a:srgbClr val="000000"/>
                </a:solidFill>
                <a:latin typeface="微软雅黑"/>
              </a:rPr>
              <a:t>等大学的学者对</a:t>
            </a:r>
            <a:r>
              <a:rPr lang="en-US" altLang="zh-CN" sz="2004" smtClean="0">
                <a:solidFill>
                  <a:srgbClr val="000000"/>
                </a:solidFill>
                <a:latin typeface="Times New Roman"/>
              </a:rPr>
              <a:t>82</a:t>
            </a:r>
            <a:r>
              <a:rPr lang="zh-CN" altLang="en-US" sz="2004" smtClean="0">
                <a:solidFill>
                  <a:srgbClr val="000000"/>
                </a:solidFill>
                <a:latin typeface="微软雅黑"/>
              </a:rPr>
              <a:t>幅梵高真迹和</a:t>
            </a:r>
            <a:r>
              <a:rPr lang="en-US" altLang="zh-CN" sz="2004" smtClean="0">
                <a:solidFill>
                  <a:srgbClr val="000000"/>
                </a:solidFill>
                <a:latin typeface="Times New Roman"/>
              </a:rPr>
              <a:t>6</a:t>
            </a:r>
            <a:r>
              <a:rPr lang="zh-CN" altLang="en-US" sz="2004" smtClean="0">
                <a:solidFill>
                  <a:srgbClr val="000000"/>
                </a:solidFill>
                <a:latin typeface="微软雅黑"/>
              </a:rPr>
              <a:t>幅赝品进</a:t>
            </a:r>
            <a:endParaRPr lang="zh-CN" altLang="en-US" sz="2004">
              <a:solidFill>
                <a:srgbClr val="000000"/>
              </a:solidFill>
              <a:latin typeface="微软雅黑"/>
            </a:endParaRPr>
          </a:p>
        </p:txBody>
      </p:sp>
      <p:sp>
        <p:nvSpPr>
          <p:cNvPr id="35" name="TextBox 34"/>
          <p:cNvSpPr txBox="1"/>
          <p:nvPr/>
        </p:nvSpPr>
        <p:spPr>
          <a:xfrm>
            <a:off x="379171" y="4178170"/>
            <a:ext cx="3409588" cy="307777"/>
          </a:xfrm>
          <a:prstGeom prst="rect">
            <a:avLst/>
          </a:prstGeom>
          <a:noFill/>
        </p:spPr>
        <p:txBody>
          <a:bodyPr vert="horz" wrap="none" lIns="0" tIns="0" rIns="0" bIns="0" rtlCol="0">
            <a:spAutoFit/>
          </a:bodyPr>
          <a:lstStyle/>
          <a:p>
            <a:pPr>
              <a:lnSpc>
                <a:spcPts val="2429"/>
              </a:lnSpc>
            </a:pPr>
            <a:r>
              <a:rPr lang="zh-CN" altLang="en-US" sz="2004" smtClean="0">
                <a:solidFill>
                  <a:srgbClr val="000000"/>
                </a:solidFill>
                <a:latin typeface="微软雅黑"/>
              </a:rPr>
              <a:t>行分析，自动鉴别精度达 </a:t>
            </a:r>
            <a:r>
              <a:rPr lang="en-US" altLang="zh-CN" sz="2004" b="1" smtClean="0">
                <a:solidFill>
                  <a:srgbClr val="000000"/>
                </a:solidFill>
                <a:latin typeface="Times New Roman"/>
              </a:rPr>
              <a:t>95%</a:t>
            </a:r>
            <a:endParaRPr lang="zh-CN" altLang="en-US" sz="2004" b="1">
              <a:solidFill>
                <a:srgbClr val="000000"/>
              </a:solidFill>
              <a:latin typeface="Times New Roman"/>
            </a:endParaRPr>
          </a:p>
        </p:txBody>
      </p:sp>
      <p:sp>
        <p:nvSpPr>
          <p:cNvPr id="36" name="TextBox 35"/>
          <p:cNvSpPr txBox="1"/>
          <p:nvPr/>
        </p:nvSpPr>
        <p:spPr>
          <a:xfrm>
            <a:off x="5567807" y="4246750"/>
            <a:ext cx="2480744" cy="205697"/>
          </a:xfrm>
          <a:prstGeom prst="rect">
            <a:avLst/>
          </a:prstGeom>
          <a:noFill/>
        </p:spPr>
        <p:txBody>
          <a:bodyPr vert="horz" wrap="none" lIns="0" tIns="0" rIns="0" bIns="0" rtlCol="0">
            <a:spAutoFit/>
          </a:bodyPr>
          <a:lstStyle/>
          <a:p>
            <a:pPr>
              <a:lnSpc>
                <a:spcPts val="1702"/>
              </a:lnSpc>
            </a:pPr>
            <a:r>
              <a:rPr lang="en-US" altLang="zh-CN" sz="1404" smtClean="0">
                <a:solidFill>
                  <a:srgbClr val="C00000"/>
                </a:solidFill>
                <a:latin typeface="Times New Roman"/>
              </a:rPr>
              <a:t>[C. Johnson et al., IEEE-SP, 2008]</a:t>
            </a:r>
            <a:endParaRPr lang="zh-CN" altLang="en-US" sz="1404">
              <a:solidFill>
                <a:srgbClr val="C00000"/>
              </a:solidFill>
              <a:latin typeface="Times New Roman"/>
            </a:endParaRPr>
          </a:p>
        </p:txBody>
      </p:sp>
      <p:sp>
        <p:nvSpPr>
          <p:cNvPr id="37" name="TextBox 36"/>
          <p:cNvSpPr txBox="1"/>
          <p:nvPr/>
        </p:nvSpPr>
        <p:spPr>
          <a:xfrm>
            <a:off x="342900" y="4695060"/>
            <a:ext cx="8205773" cy="307777"/>
          </a:xfrm>
          <a:prstGeom prst="rect">
            <a:avLst/>
          </a:prstGeom>
          <a:noFill/>
        </p:spPr>
        <p:txBody>
          <a:bodyPr vert="horz" wrap="none" lIns="0" tIns="0" rIns="0" bIns="0" rtlCol="0">
            <a:spAutoFit/>
          </a:bodyPr>
          <a:lstStyle/>
          <a:p>
            <a:pPr>
              <a:lnSpc>
                <a:spcPts val="2429"/>
              </a:lnSpc>
            </a:pPr>
            <a:r>
              <a:rPr lang="en-US" altLang="zh-CN" smtClean="0">
                <a:solidFill>
                  <a:srgbClr val="000000"/>
                </a:solidFill>
                <a:latin typeface="Times New Roman"/>
              </a:rPr>
              <a:t>Dartmouth</a:t>
            </a:r>
            <a:r>
              <a:rPr lang="zh-CN" altLang="en-US" sz="2004" smtClean="0">
                <a:solidFill>
                  <a:srgbClr val="000000"/>
                </a:solidFill>
                <a:latin typeface="微软雅黑"/>
              </a:rPr>
              <a:t>学院、巴黎高师的学者对</a:t>
            </a:r>
            <a:r>
              <a:rPr lang="en-US" altLang="zh-CN" sz="2004" smtClean="0">
                <a:solidFill>
                  <a:srgbClr val="000000"/>
                </a:solidFill>
                <a:latin typeface="Times New Roman"/>
              </a:rPr>
              <a:t>8</a:t>
            </a:r>
            <a:r>
              <a:rPr lang="zh-CN" altLang="en-US" sz="2004" smtClean="0">
                <a:solidFill>
                  <a:srgbClr val="000000"/>
                </a:solidFill>
                <a:latin typeface="微软雅黑"/>
              </a:rPr>
              <a:t>幅勃鲁盖尔真迹和</a:t>
            </a:r>
            <a:r>
              <a:rPr lang="en-US" altLang="zh-CN" sz="2004" smtClean="0">
                <a:solidFill>
                  <a:srgbClr val="000000"/>
                </a:solidFill>
                <a:latin typeface="Times New Roman"/>
              </a:rPr>
              <a:t>5</a:t>
            </a:r>
            <a:r>
              <a:rPr lang="zh-CN" altLang="en-US" sz="2004" smtClean="0">
                <a:solidFill>
                  <a:srgbClr val="000000"/>
                </a:solidFill>
                <a:latin typeface="微软雅黑"/>
              </a:rPr>
              <a:t>幅赝品进行分析，</a:t>
            </a:r>
            <a:endParaRPr lang="zh-CN" altLang="en-US" sz="2004">
              <a:solidFill>
                <a:srgbClr val="000000"/>
              </a:solidFill>
              <a:latin typeface="微软雅黑"/>
            </a:endParaRPr>
          </a:p>
        </p:txBody>
      </p:sp>
      <p:sp>
        <p:nvSpPr>
          <p:cNvPr id="38" name="TextBox 37"/>
          <p:cNvSpPr txBox="1"/>
          <p:nvPr/>
        </p:nvSpPr>
        <p:spPr>
          <a:xfrm>
            <a:off x="342900" y="5076060"/>
            <a:ext cx="2511906" cy="307777"/>
          </a:xfrm>
          <a:prstGeom prst="rect">
            <a:avLst/>
          </a:prstGeom>
          <a:noFill/>
        </p:spPr>
        <p:txBody>
          <a:bodyPr vert="horz" wrap="none" lIns="0" tIns="0" rIns="0" bIns="0" rtlCol="0">
            <a:spAutoFit/>
          </a:bodyPr>
          <a:lstStyle/>
          <a:p>
            <a:pPr>
              <a:lnSpc>
                <a:spcPts val="2429"/>
              </a:lnSpc>
            </a:pPr>
            <a:r>
              <a:rPr lang="zh-CN" altLang="en-US" sz="2004" smtClean="0">
                <a:solidFill>
                  <a:srgbClr val="000000"/>
                </a:solidFill>
                <a:latin typeface="微软雅黑"/>
              </a:rPr>
              <a:t>自动鉴别精度达 </a:t>
            </a:r>
            <a:r>
              <a:rPr lang="en-US" altLang="zh-CN" sz="2004" b="1" smtClean="0">
                <a:solidFill>
                  <a:srgbClr val="000000"/>
                </a:solidFill>
                <a:latin typeface="Times New Roman"/>
              </a:rPr>
              <a:t>100%</a:t>
            </a:r>
            <a:endParaRPr lang="zh-CN" altLang="en-US" sz="2004" b="1">
              <a:solidFill>
                <a:srgbClr val="000000"/>
              </a:solidFill>
              <a:latin typeface="Times New Roman"/>
            </a:endParaRPr>
          </a:p>
        </p:txBody>
      </p:sp>
      <p:sp>
        <p:nvSpPr>
          <p:cNvPr id="39" name="TextBox 38"/>
          <p:cNvSpPr txBox="1"/>
          <p:nvPr/>
        </p:nvSpPr>
        <p:spPr>
          <a:xfrm>
            <a:off x="3692016" y="5157796"/>
            <a:ext cx="4093557" cy="205762"/>
          </a:xfrm>
          <a:prstGeom prst="rect">
            <a:avLst/>
          </a:prstGeom>
          <a:noFill/>
        </p:spPr>
        <p:txBody>
          <a:bodyPr vert="horz" wrap="none" lIns="0" tIns="0" rIns="0" bIns="0" rtlCol="0">
            <a:spAutoFit/>
          </a:bodyPr>
          <a:lstStyle/>
          <a:p>
            <a:pPr>
              <a:lnSpc>
                <a:spcPts val="1705"/>
              </a:lnSpc>
            </a:pPr>
            <a:r>
              <a:rPr lang="en-US" altLang="zh-CN" sz="1406" smtClean="0">
                <a:solidFill>
                  <a:srgbClr val="C00000"/>
                </a:solidFill>
                <a:latin typeface="Times New Roman"/>
              </a:rPr>
              <a:t>[J. Hughes et al., PNAS 2009][J. Mairal et al., PAMI’12]</a:t>
            </a:r>
            <a:endParaRPr lang="zh-CN" altLang="en-US" sz="1406">
              <a:solidFill>
                <a:srgbClr val="C00000"/>
              </a:solidFill>
              <a:latin typeface="Times New Roman"/>
            </a:endParaRPr>
          </a:p>
        </p:txBody>
      </p:sp>
      <p:sp>
        <p:nvSpPr>
          <p:cNvPr id="40" name="TextBox 39"/>
          <p:cNvSpPr txBox="1"/>
          <p:nvPr/>
        </p:nvSpPr>
        <p:spPr>
          <a:xfrm>
            <a:off x="1851025" y="5817412"/>
            <a:ext cx="5418150" cy="296491"/>
          </a:xfrm>
          <a:prstGeom prst="rect">
            <a:avLst/>
          </a:prstGeom>
          <a:noFill/>
        </p:spPr>
        <p:txBody>
          <a:bodyPr vert="horz" wrap="none" lIns="0" tIns="0" rIns="0" bIns="0" rtlCol="0">
            <a:spAutoFit/>
          </a:bodyPr>
          <a:lstStyle/>
          <a:p>
            <a:pPr>
              <a:lnSpc>
                <a:spcPts val="2306"/>
              </a:lnSpc>
            </a:pPr>
            <a:r>
              <a:rPr lang="en-US" altLang="zh-CN" sz="2400" smtClean="0">
                <a:solidFill>
                  <a:srgbClr val="0000FF"/>
                </a:solidFill>
                <a:latin typeface="微软雅黑"/>
              </a:rPr>
              <a:t>(</a:t>
            </a:r>
            <a:r>
              <a:rPr lang="zh-CN" altLang="en-US" sz="2400" smtClean="0">
                <a:solidFill>
                  <a:srgbClr val="0000FF"/>
                </a:solidFill>
                <a:latin typeface="微软雅黑"/>
              </a:rPr>
              <a:t>对用户要求低、准确高效、适用范围广</a:t>
            </a:r>
            <a:r>
              <a:rPr lang="en-US" altLang="zh-CN" sz="2400" smtClean="0">
                <a:solidFill>
                  <a:srgbClr val="0000FF"/>
                </a:solidFill>
                <a:latin typeface="微软雅黑"/>
              </a:rPr>
              <a:t>)</a:t>
            </a:r>
            <a:endParaRPr lang="zh-CN" altLang="en-US" sz="2400">
              <a:solidFill>
                <a:srgbClr val="0000FF"/>
              </a:solidFill>
              <a:latin typeface="微软雅黑"/>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预备知识</a:t>
            </a:r>
          </a:p>
        </p:txBody>
      </p:sp>
      <p:sp>
        <p:nvSpPr>
          <p:cNvPr id="3" name="内容占位符 2"/>
          <p:cNvSpPr>
            <a:spLocks noGrp="1"/>
          </p:cNvSpPr>
          <p:nvPr>
            <p:ph sz="quarter" idx="1"/>
          </p:nvPr>
        </p:nvSpPr>
        <p:spPr/>
        <p:txBody>
          <a:bodyPr/>
          <a:lstStyle/>
          <a:p>
            <a:r>
              <a:rPr lang="zh-CN" altLang="en-US" dirty="0"/>
              <a:t>线性代数</a:t>
            </a:r>
            <a:endParaRPr lang="en-US" altLang="zh-CN" dirty="0"/>
          </a:p>
          <a:p>
            <a:r>
              <a:rPr lang="zh-CN" altLang="en-US" dirty="0"/>
              <a:t>微积分</a:t>
            </a:r>
            <a:endParaRPr lang="en-US" altLang="zh-CN" dirty="0"/>
          </a:p>
          <a:p>
            <a:r>
              <a:rPr lang="zh-CN" altLang="en-US" dirty="0"/>
              <a:t>数学优化</a:t>
            </a:r>
            <a:endParaRPr lang="en-US" altLang="zh-CN" dirty="0"/>
          </a:p>
          <a:p>
            <a:r>
              <a:rPr lang="zh-CN" altLang="en-US" dirty="0"/>
              <a:t>概率论</a:t>
            </a:r>
            <a:endParaRPr lang="en-US" altLang="zh-CN" dirty="0"/>
          </a:p>
          <a:p>
            <a:r>
              <a:rPr lang="zh-CN" altLang="en-US" dirty="0"/>
              <a:t>信息论</a:t>
            </a:r>
            <a:endParaRPr lang="en-US" altLang="zh-CN" dirty="0"/>
          </a:p>
          <a:p>
            <a:endParaRPr lang="zh-CN" altLang="en-US" dirty="0"/>
          </a:p>
        </p:txBody>
      </p:sp>
    </p:spTree>
    <p:extLst>
      <p:ext uri="{BB962C8B-B14F-4D97-AF65-F5344CB8AC3E}">
        <p14:creationId xmlns:p14="http://schemas.microsoft.com/office/powerpoint/2010/main" val="4595484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myslide16">
    <p:spTree>
      <p:nvGrpSpPr>
        <p:cNvPr id="1" name=""/>
        <p:cNvGrpSpPr/>
        <p:nvPr/>
      </p:nvGrpSpPr>
      <p:grpSpPr>
        <a:xfrm>
          <a:off x="0" y="0"/>
          <a:ext cx="0" cy="0"/>
          <a:chOff x="0" y="0"/>
          <a:chExt cx="0" cy="0"/>
        </a:xfrm>
      </p:grpSpPr>
      <p:pic>
        <p:nvPicPr>
          <p:cNvPr id="2" name="图片 1" descr="ws_86A5.tmp"/>
          <p:cNvPicPr>
            <a:picLocks/>
          </p:cNvPicPr>
          <p:nvPr/>
        </p:nvPicPr>
        <p:blipFill>
          <a:blip r:embed="rId2" cstate="print"/>
          <a:stretch>
            <a:fillRect/>
          </a:stretch>
        </p:blipFill>
        <p:spPr>
          <a:xfrm>
            <a:off x="4318000" y="1739900"/>
            <a:ext cx="2552700" cy="1485900"/>
          </a:xfrm>
          <a:prstGeom prst="rect">
            <a:avLst/>
          </a:prstGeom>
        </p:spPr>
      </p:pic>
      <p:pic>
        <p:nvPicPr>
          <p:cNvPr id="3" name="图片 2" descr="ws_86B5.tmp"/>
          <p:cNvPicPr>
            <a:picLocks/>
          </p:cNvPicPr>
          <p:nvPr/>
        </p:nvPicPr>
        <p:blipFill>
          <a:blip r:embed="rId3" cstate="print"/>
          <a:stretch>
            <a:fillRect/>
          </a:stretch>
        </p:blipFill>
        <p:spPr>
          <a:xfrm>
            <a:off x="6908800" y="1790700"/>
            <a:ext cx="1892300" cy="1536700"/>
          </a:xfrm>
          <a:prstGeom prst="rect">
            <a:avLst/>
          </a:prstGeom>
        </p:spPr>
      </p:pic>
      <p:pic>
        <p:nvPicPr>
          <p:cNvPr id="4" name="图片 3" descr="ws_86B6.tmp"/>
          <p:cNvPicPr>
            <a:picLocks/>
          </p:cNvPicPr>
          <p:nvPr/>
        </p:nvPicPr>
        <p:blipFill>
          <a:blip r:embed="rId4" cstate="print"/>
          <a:stretch>
            <a:fillRect/>
          </a:stretch>
        </p:blipFill>
        <p:spPr>
          <a:xfrm>
            <a:off x="4267200" y="3378200"/>
            <a:ext cx="4229100" cy="2717800"/>
          </a:xfrm>
          <a:prstGeom prst="rect">
            <a:avLst/>
          </a:prstGeom>
        </p:spPr>
      </p:pic>
      <p:pic>
        <p:nvPicPr>
          <p:cNvPr id="5" name="图片 4" descr="ws_86B7.tmp"/>
          <p:cNvPicPr>
            <a:picLocks/>
          </p:cNvPicPr>
          <p:nvPr/>
        </p:nvPicPr>
        <p:blipFill>
          <a:blip r:embed="rId5" cstate="print"/>
          <a:stretch>
            <a:fillRect/>
          </a:stretch>
        </p:blipFill>
        <p:spPr>
          <a:xfrm>
            <a:off x="0" y="0"/>
            <a:ext cx="9144000" cy="6858000"/>
          </a:xfrm>
          <a:prstGeom prst="rect">
            <a:avLst/>
          </a:prstGeom>
        </p:spPr>
      </p:pic>
      <p:sp>
        <p:nvSpPr>
          <p:cNvPr id="6" name="TextBox 5"/>
          <p:cNvSpPr txBox="1"/>
          <p:nvPr/>
        </p:nvSpPr>
        <p:spPr>
          <a:xfrm rot="18900000">
            <a:off x="1690110" y="5676121"/>
            <a:ext cx="381515" cy="279564"/>
          </a:xfrm>
          <a:prstGeom prst="rect">
            <a:avLst/>
          </a:prstGeom>
          <a:noFill/>
        </p:spPr>
        <p:txBody>
          <a:bodyPr vert="horz" wrap="none" lIns="0" tIns="0" rIns="0" bIns="0" rtlCol="0">
            <a:spAutoFit/>
          </a:bodyPr>
          <a:lstStyle/>
          <a:p>
            <a:pPr>
              <a:lnSpc>
                <a:spcPts val="2107"/>
              </a:lnSpc>
            </a:pPr>
            <a:r>
              <a:rPr lang="en-US" altLang="zh-CN" sz="2542" smtClean="0">
                <a:solidFill>
                  <a:srgbClr val="00FFFF"/>
                </a:solidFill>
                <a:latin typeface="微软雅黑"/>
              </a:rPr>
              <a:t>20</a:t>
            </a:r>
            <a:endParaRPr lang="zh-CN" altLang="en-US" sz="2542">
              <a:solidFill>
                <a:srgbClr val="00FFFF"/>
              </a:solidFill>
              <a:latin typeface="微软雅黑"/>
            </a:endParaRPr>
          </a:p>
        </p:txBody>
      </p:sp>
      <p:sp>
        <p:nvSpPr>
          <p:cNvPr id="7" name="TextBox 6"/>
          <p:cNvSpPr txBox="1"/>
          <p:nvPr/>
        </p:nvSpPr>
        <p:spPr>
          <a:xfrm rot="18900000">
            <a:off x="1957647" y="5408583"/>
            <a:ext cx="381515" cy="279564"/>
          </a:xfrm>
          <a:prstGeom prst="rect">
            <a:avLst/>
          </a:prstGeom>
          <a:noFill/>
        </p:spPr>
        <p:txBody>
          <a:bodyPr vert="horz" wrap="none" lIns="0" tIns="0" rIns="0" bIns="0" rtlCol="0">
            <a:spAutoFit/>
          </a:bodyPr>
          <a:lstStyle/>
          <a:p>
            <a:pPr>
              <a:lnSpc>
                <a:spcPts val="2107"/>
              </a:lnSpc>
            </a:pPr>
            <a:r>
              <a:rPr lang="en-US" altLang="zh-CN" sz="2542" smtClean="0">
                <a:solidFill>
                  <a:srgbClr val="00FFFF"/>
                </a:solidFill>
                <a:latin typeface="微软雅黑"/>
              </a:rPr>
              <a:t>16</a:t>
            </a:r>
            <a:endParaRPr lang="zh-CN" altLang="en-US" sz="2542">
              <a:solidFill>
                <a:srgbClr val="00FFFF"/>
              </a:solidFill>
              <a:latin typeface="微软雅黑"/>
            </a:endParaRPr>
          </a:p>
        </p:txBody>
      </p:sp>
      <p:sp>
        <p:nvSpPr>
          <p:cNvPr id="8" name="TextBox 7"/>
          <p:cNvSpPr txBox="1"/>
          <p:nvPr/>
        </p:nvSpPr>
        <p:spPr>
          <a:xfrm rot="18900000">
            <a:off x="2253237" y="5193677"/>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南</a:t>
            </a:r>
            <a:endParaRPr lang="zh-CN" altLang="en-US" sz="2542">
              <a:solidFill>
                <a:srgbClr val="00FFFF"/>
              </a:solidFill>
              <a:latin typeface="微软雅黑"/>
            </a:endParaRPr>
          </a:p>
        </p:txBody>
      </p:sp>
      <p:sp>
        <p:nvSpPr>
          <p:cNvPr id="9" name="TextBox 8"/>
          <p:cNvSpPr txBox="1"/>
          <p:nvPr/>
        </p:nvSpPr>
        <p:spPr>
          <a:xfrm rot="18900000">
            <a:off x="2481511" y="4965402"/>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京</a:t>
            </a:r>
            <a:endParaRPr lang="zh-CN" altLang="en-US" sz="2542">
              <a:solidFill>
                <a:srgbClr val="00FFFF"/>
              </a:solidFill>
              <a:latin typeface="微软雅黑"/>
            </a:endParaRPr>
          </a:p>
        </p:txBody>
      </p:sp>
      <p:sp>
        <p:nvSpPr>
          <p:cNvPr id="10" name="TextBox 9"/>
          <p:cNvSpPr txBox="1"/>
          <p:nvPr/>
        </p:nvSpPr>
        <p:spPr>
          <a:xfrm rot="18900000">
            <a:off x="2709786" y="4737128"/>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大</a:t>
            </a:r>
            <a:endParaRPr lang="zh-CN" altLang="en-US" sz="2542">
              <a:solidFill>
                <a:srgbClr val="00FFFF"/>
              </a:solidFill>
              <a:latin typeface="微软雅黑"/>
            </a:endParaRPr>
          </a:p>
        </p:txBody>
      </p:sp>
      <p:sp>
        <p:nvSpPr>
          <p:cNvPr id="11" name="TextBox 10"/>
          <p:cNvSpPr txBox="1"/>
          <p:nvPr/>
        </p:nvSpPr>
        <p:spPr>
          <a:xfrm rot="18900000">
            <a:off x="2938060" y="4508853"/>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学</a:t>
            </a:r>
            <a:endParaRPr lang="zh-CN" altLang="en-US" sz="2542">
              <a:solidFill>
                <a:srgbClr val="00FFFF"/>
              </a:solidFill>
              <a:latin typeface="微软雅黑"/>
            </a:endParaRPr>
          </a:p>
        </p:txBody>
      </p:sp>
      <p:sp>
        <p:nvSpPr>
          <p:cNvPr id="12" name="TextBox 11"/>
          <p:cNvSpPr txBox="1"/>
          <p:nvPr/>
        </p:nvSpPr>
        <p:spPr>
          <a:xfrm rot="18900000">
            <a:off x="3166335" y="4280579"/>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机</a:t>
            </a:r>
            <a:endParaRPr lang="zh-CN" altLang="en-US" sz="2542">
              <a:solidFill>
                <a:srgbClr val="00FFFF"/>
              </a:solidFill>
              <a:latin typeface="微软雅黑"/>
            </a:endParaRPr>
          </a:p>
        </p:txBody>
      </p:sp>
      <p:sp>
        <p:nvSpPr>
          <p:cNvPr id="13" name="TextBox 12"/>
          <p:cNvSpPr txBox="1"/>
          <p:nvPr/>
        </p:nvSpPr>
        <p:spPr>
          <a:xfrm rot="18900000">
            <a:off x="3394609" y="4052304"/>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器</a:t>
            </a:r>
            <a:endParaRPr lang="zh-CN" altLang="en-US" sz="2542">
              <a:solidFill>
                <a:srgbClr val="00FFFF"/>
              </a:solidFill>
              <a:latin typeface="微软雅黑"/>
            </a:endParaRPr>
          </a:p>
        </p:txBody>
      </p:sp>
      <p:sp>
        <p:nvSpPr>
          <p:cNvPr id="14" name="TextBox 13"/>
          <p:cNvSpPr txBox="1"/>
          <p:nvPr/>
        </p:nvSpPr>
        <p:spPr>
          <a:xfrm rot="18900000">
            <a:off x="3622884" y="3824030"/>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学</a:t>
            </a:r>
            <a:endParaRPr lang="zh-CN" altLang="en-US" sz="2542">
              <a:solidFill>
                <a:srgbClr val="00FFFF"/>
              </a:solidFill>
              <a:latin typeface="微软雅黑"/>
            </a:endParaRPr>
          </a:p>
        </p:txBody>
      </p:sp>
      <p:sp>
        <p:nvSpPr>
          <p:cNvPr id="15" name="TextBox 14"/>
          <p:cNvSpPr txBox="1"/>
          <p:nvPr/>
        </p:nvSpPr>
        <p:spPr>
          <a:xfrm rot="18900000">
            <a:off x="3851158" y="3595756"/>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习</a:t>
            </a:r>
            <a:endParaRPr lang="zh-CN" altLang="en-US" sz="2542">
              <a:solidFill>
                <a:srgbClr val="00FFFF"/>
              </a:solidFill>
              <a:latin typeface="微软雅黑"/>
            </a:endParaRPr>
          </a:p>
        </p:txBody>
      </p:sp>
      <p:sp>
        <p:nvSpPr>
          <p:cNvPr id="16" name="TextBox 15"/>
          <p:cNvSpPr txBox="1"/>
          <p:nvPr/>
        </p:nvSpPr>
        <p:spPr>
          <a:xfrm rot="18900000">
            <a:off x="4079433" y="3367481"/>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导</a:t>
            </a:r>
            <a:endParaRPr lang="zh-CN" altLang="en-US" sz="2542">
              <a:solidFill>
                <a:srgbClr val="00FFFF"/>
              </a:solidFill>
              <a:latin typeface="微软雅黑"/>
            </a:endParaRPr>
          </a:p>
        </p:txBody>
      </p:sp>
      <p:sp>
        <p:nvSpPr>
          <p:cNvPr id="17" name="TextBox 16"/>
          <p:cNvSpPr txBox="1"/>
          <p:nvPr/>
        </p:nvSpPr>
        <p:spPr>
          <a:xfrm rot="18900000">
            <a:off x="4307707" y="3139207"/>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论</a:t>
            </a:r>
            <a:endParaRPr lang="zh-CN" altLang="en-US" sz="2542">
              <a:solidFill>
                <a:srgbClr val="00FFFF"/>
              </a:solidFill>
              <a:latin typeface="微软雅黑"/>
            </a:endParaRPr>
          </a:p>
        </p:txBody>
      </p:sp>
      <p:sp>
        <p:nvSpPr>
          <p:cNvPr id="18" name="TextBox 17"/>
          <p:cNvSpPr txBox="1"/>
          <p:nvPr/>
        </p:nvSpPr>
        <p:spPr>
          <a:xfrm rot="18900000">
            <a:off x="4535981" y="2910932"/>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课</a:t>
            </a:r>
            <a:endParaRPr lang="zh-CN" altLang="en-US" sz="2542">
              <a:solidFill>
                <a:srgbClr val="00FFFF"/>
              </a:solidFill>
              <a:latin typeface="微软雅黑"/>
            </a:endParaRPr>
          </a:p>
        </p:txBody>
      </p:sp>
      <p:sp>
        <p:nvSpPr>
          <p:cNvPr id="19" name="TextBox 18"/>
          <p:cNvSpPr txBox="1"/>
          <p:nvPr/>
        </p:nvSpPr>
        <p:spPr>
          <a:xfrm rot="18900000">
            <a:off x="4764256" y="2682658"/>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程</a:t>
            </a:r>
            <a:endParaRPr lang="zh-CN" altLang="en-US" sz="2542">
              <a:solidFill>
                <a:srgbClr val="00FFFF"/>
              </a:solidFill>
              <a:latin typeface="微软雅黑"/>
            </a:endParaRPr>
          </a:p>
        </p:txBody>
      </p:sp>
      <p:sp>
        <p:nvSpPr>
          <p:cNvPr id="20" name="TextBox 19"/>
          <p:cNvSpPr txBox="1"/>
          <p:nvPr/>
        </p:nvSpPr>
        <p:spPr>
          <a:xfrm rot="18900000">
            <a:off x="4992530" y="2454384"/>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专</a:t>
            </a:r>
            <a:endParaRPr lang="zh-CN" altLang="en-US" sz="2542">
              <a:solidFill>
                <a:srgbClr val="00FFFF"/>
              </a:solidFill>
              <a:latin typeface="微软雅黑"/>
            </a:endParaRPr>
          </a:p>
        </p:txBody>
      </p:sp>
      <p:sp>
        <p:nvSpPr>
          <p:cNvPr id="21" name="TextBox 20"/>
          <p:cNvSpPr txBox="1"/>
          <p:nvPr/>
        </p:nvSpPr>
        <p:spPr>
          <a:xfrm rot="18900000">
            <a:off x="5220805" y="2226109"/>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用</a:t>
            </a:r>
            <a:endParaRPr lang="zh-CN" altLang="en-US" sz="2542">
              <a:solidFill>
                <a:srgbClr val="00FFFF"/>
              </a:solidFill>
              <a:latin typeface="微软雅黑"/>
            </a:endParaRPr>
          </a:p>
        </p:txBody>
      </p:sp>
      <p:sp>
        <p:nvSpPr>
          <p:cNvPr id="22" name="TextBox 21"/>
          <p:cNvSpPr txBox="1"/>
          <p:nvPr/>
        </p:nvSpPr>
        <p:spPr>
          <a:xfrm rot="18900000">
            <a:off x="5449079" y="1997835"/>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所</a:t>
            </a:r>
            <a:endParaRPr lang="zh-CN" altLang="en-US" sz="2542">
              <a:solidFill>
                <a:srgbClr val="00FFFF"/>
              </a:solidFill>
              <a:latin typeface="微软雅黑"/>
            </a:endParaRPr>
          </a:p>
        </p:txBody>
      </p:sp>
      <p:sp>
        <p:nvSpPr>
          <p:cNvPr id="23" name="TextBox 22"/>
          <p:cNvSpPr txBox="1"/>
          <p:nvPr/>
        </p:nvSpPr>
        <p:spPr>
          <a:xfrm rot="18900000">
            <a:off x="5677354" y="1769560"/>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有</a:t>
            </a:r>
            <a:endParaRPr lang="zh-CN" altLang="en-US" sz="2542">
              <a:solidFill>
                <a:srgbClr val="00FFFF"/>
              </a:solidFill>
              <a:latin typeface="微软雅黑"/>
            </a:endParaRPr>
          </a:p>
        </p:txBody>
      </p:sp>
      <p:sp>
        <p:nvSpPr>
          <p:cNvPr id="24" name="TextBox 23"/>
          <p:cNvSpPr txBox="1"/>
          <p:nvPr/>
        </p:nvSpPr>
        <p:spPr>
          <a:xfrm rot="18900000">
            <a:off x="5905628" y="1541286"/>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权</a:t>
            </a:r>
            <a:endParaRPr lang="zh-CN" altLang="en-US" sz="2542">
              <a:solidFill>
                <a:srgbClr val="00FFFF"/>
              </a:solidFill>
              <a:latin typeface="微软雅黑"/>
            </a:endParaRPr>
          </a:p>
        </p:txBody>
      </p:sp>
      <p:sp>
        <p:nvSpPr>
          <p:cNvPr id="25" name="TextBox 24"/>
          <p:cNvSpPr txBox="1"/>
          <p:nvPr/>
        </p:nvSpPr>
        <p:spPr>
          <a:xfrm rot="18900000">
            <a:off x="6133902" y="1313011"/>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保</a:t>
            </a:r>
            <a:endParaRPr lang="zh-CN" altLang="en-US" sz="2542">
              <a:solidFill>
                <a:srgbClr val="00FFFF"/>
              </a:solidFill>
              <a:latin typeface="微软雅黑"/>
            </a:endParaRPr>
          </a:p>
        </p:txBody>
      </p:sp>
      <p:sp>
        <p:nvSpPr>
          <p:cNvPr id="26" name="TextBox 25"/>
          <p:cNvSpPr txBox="1"/>
          <p:nvPr/>
        </p:nvSpPr>
        <p:spPr>
          <a:xfrm rot="18900000">
            <a:off x="6362177" y="1084737"/>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留</a:t>
            </a:r>
            <a:endParaRPr lang="zh-CN" altLang="en-US" sz="2542">
              <a:solidFill>
                <a:srgbClr val="00FFFF"/>
              </a:solidFill>
              <a:latin typeface="微软雅黑"/>
            </a:endParaRPr>
          </a:p>
        </p:txBody>
      </p:sp>
      <p:sp>
        <p:nvSpPr>
          <p:cNvPr id="27" name="TextBox 26"/>
          <p:cNvSpPr txBox="1"/>
          <p:nvPr/>
        </p:nvSpPr>
        <p:spPr>
          <a:xfrm>
            <a:off x="91439" y="321726"/>
            <a:ext cx="2872581" cy="347339"/>
          </a:xfrm>
          <a:prstGeom prst="rect">
            <a:avLst/>
          </a:prstGeom>
          <a:noFill/>
        </p:spPr>
        <p:txBody>
          <a:bodyPr vert="horz" wrap="none" lIns="0" tIns="0" rIns="0" bIns="0" rtlCol="0">
            <a:spAutoFit/>
          </a:bodyPr>
          <a:lstStyle/>
          <a:p>
            <a:pPr>
              <a:lnSpc>
                <a:spcPts val="2687"/>
              </a:lnSpc>
            </a:pPr>
            <a:r>
              <a:rPr lang="zh-CN" altLang="en-US" sz="2796" smtClean="0">
                <a:solidFill>
                  <a:srgbClr val="000000"/>
                </a:solidFill>
                <a:latin typeface="微软雅黑"/>
              </a:rPr>
              <a:t>例如：古文献修复</a:t>
            </a:r>
            <a:endParaRPr lang="zh-CN" altLang="en-US" sz="2796">
              <a:solidFill>
                <a:srgbClr val="000000"/>
              </a:solidFill>
              <a:latin typeface="微软雅黑"/>
            </a:endParaRPr>
          </a:p>
        </p:txBody>
      </p:sp>
      <p:sp>
        <p:nvSpPr>
          <p:cNvPr id="28" name="TextBox 27"/>
          <p:cNvSpPr txBox="1"/>
          <p:nvPr/>
        </p:nvSpPr>
        <p:spPr>
          <a:xfrm>
            <a:off x="3062351" y="404205"/>
            <a:ext cx="1025922" cy="245580"/>
          </a:xfrm>
          <a:prstGeom prst="rect">
            <a:avLst/>
          </a:prstGeom>
          <a:noFill/>
        </p:spPr>
        <p:txBody>
          <a:bodyPr vert="horz" wrap="none" lIns="0" tIns="0" rIns="0" bIns="0" rtlCol="0">
            <a:spAutoFit/>
          </a:bodyPr>
          <a:lstStyle/>
          <a:p>
            <a:pPr>
              <a:lnSpc>
                <a:spcPts val="1926"/>
              </a:lnSpc>
            </a:pPr>
            <a:r>
              <a:rPr lang="zh-CN" altLang="en-US" sz="2004" smtClean="0">
                <a:solidFill>
                  <a:srgbClr val="000000"/>
                </a:solidFill>
                <a:latin typeface="微软雅黑"/>
              </a:rPr>
              <a:t>（文化）</a:t>
            </a:r>
            <a:endParaRPr lang="zh-CN" altLang="en-US" sz="2004">
              <a:solidFill>
                <a:srgbClr val="000000"/>
              </a:solidFill>
              <a:latin typeface="微软雅黑"/>
            </a:endParaRPr>
          </a:p>
        </p:txBody>
      </p:sp>
      <p:sp>
        <p:nvSpPr>
          <p:cNvPr id="29" name="TextBox 28"/>
          <p:cNvSpPr txBox="1"/>
          <p:nvPr/>
        </p:nvSpPr>
        <p:spPr>
          <a:xfrm>
            <a:off x="168859" y="1262507"/>
            <a:ext cx="8181727" cy="5514330"/>
          </a:xfrm>
          <a:prstGeom prst="rect">
            <a:avLst/>
          </a:prstGeom>
          <a:noFill/>
        </p:spPr>
        <p:txBody>
          <a:bodyPr vert="horz" wrap="none" lIns="0" tIns="0" rIns="0" bIns="0" rtlCol="0">
            <a:spAutoFit/>
          </a:bodyPr>
          <a:lstStyle/>
          <a:p>
            <a:pPr marL="0" marR="0" lvl="0" indent="0" defTabSz="914400" eaLnBrk="1" fontAlgn="auto" latinLnBrk="0" hangingPunct="1">
              <a:lnSpc>
                <a:spcPts val="2306"/>
              </a:lnSpc>
              <a:buClrTx/>
              <a:buSzTx/>
              <a:buNone/>
              <a:tabLst>
                <a:tab pos="177800" algn="l"/>
                <a:tab pos="317500" algn="l"/>
                <a:tab pos="342900" algn="l"/>
                <a:tab pos="355600" algn="l"/>
              </a:tabLst>
              <a:defRPr/>
            </a:pPr>
            <a:r>
              <a:rPr lang="zh-CN" altLang="en-US" smtClean="0"/>
              <a:t>	</a:t>
            </a:r>
            <a:r>
              <a:rPr lang="zh-CN" altLang="en-US" sz="2400" smtClean="0">
                <a:solidFill>
                  <a:srgbClr val="000000"/>
                </a:solidFill>
                <a:latin typeface="微软雅黑"/>
              </a:rPr>
              <a:t>古文献是进行历史研究的重要素材，但是其中很多损毁严重</a:t>
            </a:r>
          </a:p>
          <a:p>
            <a:pPr marL="0" marR="0" lvl="0" indent="0" defTabSz="914400" eaLnBrk="1" fontAlgn="auto" latinLnBrk="0" hangingPunct="1">
              <a:lnSpc>
                <a:spcPts val="1000"/>
              </a:lnSpc>
              <a:buClrTx/>
              <a:buSzTx/>
              <a:buNone/>
              <a:tabLst>
                <a:tab pos="177800" algn="l"/>
                <a:tab pos="317500" algn="l"/>
                <a:tab pos="342900" algn="l"/>
                <a:tab pos="355600" algn="l"/>
              </a:tabLst>
              <a:defRPr/>
            </a:pPr>
            <a:endParaRPr lang="zh-CN" altLang="en-US" sz="2400" smtClean="0">
              <a:solidFill>
                <a:srgbClr val="000000"/>
              </a:solidFill>
              <a:latin typeface="微软雅黑"/>
            </a:endParaRPr>
          </a:p>
          <a:p>
            <a:pPr marL="0" marR="0" lvl="0" indent="0" defTabSz="914400" eaLnBrk="1" fontAlgn="auto" latinLnBrk="0" hangingPunct="1">
              <a:lnSpc>
                <a:spcPts val="1000"/>
              </a:lnSpc>
              <a:buClrTx/>
              <a:buSzTx/>
              <a:buNone/>
              <a:tabLst>
                <a:tab pos="177800" algn="l"/>
                <a:tab pos="317500" algn="l"/>
                <a:tab pos="342900" algn="l"/>
                <a:tab pos="355600" algn="l"/>
              </a:tabLst>
              <a:defRPr/>
            </a:pPr>
            <a:endParaRPr lang="zh-CN" altLang="en-US" sz="2400" smtClean="0">
              <a:solidFill>
                <a:srgbClr val="000000"/>
              </a:solidFill>
              <a:latin typeface="微软雅黑"/>
            </a:endParaRPr>
          </a:p>
          <a:p>
            <a:pPr marL="0" marR="0" lvl="0" indent="0" defTabSz="914400" eaLnBrk="1" fontAlgn="auto" latinLnBrk="0" hangingPunct="1">
              <a:lnSpc>
                <a:spcPts val="3235"/>
              </a:lnSpc>
              <a:buClrTx/>
              <a:buSzTx/>
              <a:buNone/>
              <a:tabLst>
                <a:tab pos="177800" algn="l"/>
                <a:tab pos="317500" algn="l"/>
                <a:tab pos="342900" algn="l"/>
                <a:tab pos="355600" algn="l"/>
              </a:tabLst>
              <a:defRPr/>
            </a:pPr>
            <a:r>
              <a:rPr lang="zh-CN" altLang="en-US" sz="2400" smtClean="0">
                <a:solidFill>
                  <a:srgbClr val="000000"/>
                </a:solidFill>
                <a:latin typeface="微软雅黑"/>
              </a:rPr>
              <a:t>			</a:t>
            </a:r>
            <a:r>
              <a:rPr lang="en-US" altLang="zh-CN" sz="2004" smtClean="0">
                <a:solidFill>
                  <a:srgbClr val="000000"/>
                </a:solidFill>
                <a:latin typeface="Times New Roman"/>
              </a:rPr>
              <a:t>Dead Sea Scrolls </a:t>
            </a:r>
            <a:r>
              <a:rPr lang="en-US" altLang="zh-CN" sz="2196" smtClean="0">
                <a:solidFill>
                  <a:srgbClr val="000000"/>
                </a:solidFill>
                <a:latin typeface="Times New Roman"/>
              </a:rPr>
              <a:t>(</a:t>
            </a:r>
            <a:r>
              <a:rPr lang="zh-CN" altLang="en-US" sz="2196" smtClean="0">
                <a:solidFill>
                  <a:srgbClr val="000000"/>
                </a:solidFill>
                <a:latin typeface="微软雅黑"/>
              </a:rPr>
              <a:t>死海古卷</a:t>
            </a:r>
            <a:r>
              <a:rPr lang="en-US" altLang="zh-CN" sz="2196" smtClean="0">
                <a:solidFill>
                  <a:srgbClr val="000000"/>
                </a:solidFill>
                <a:latin typeface="Times New Roman"/>
              </a:rPr>
              <a:t>)</a:t>
            </a:r>
          </a:p>
          <a:p>
            <a:pPr marL="0" marR="0" lvl="0" indent="0" defTabSz="914400" eaLnBrk="1" fontAlgn="auto" latinLnBrk="0" hangingPunct="1">
              <a:lnSpc>
                <a:spcPts val="3358"/>
              </a:lnSpc>
              <a:buClrTx/>
              <a:buSzTx/>
              <a:buNone/>
              <a:tabLst>
                <a:tab pos="177800" algn="l"/>
                <a:tab pos="317500" algn="l"/>
                <a:tab pos="342900" algn="l"/>
                <a:tab pos="355600" algn="l"/>
              </a:tabLst>
              <a:defRPr/>
            </a:pPr>
            <a:r>
              <a:rPr lang="en-US" altLang="zh-CN" sz="2196" smtClean="0">
                <a:solidFill>
                  <a:srgbClr val="000000"/>
                </a:solidFill>
                <a:latin typeface="Times New Roman"/>
              </a:rPr>
              <a:t>			</a:t>
            </a:r>
            <a:r>
              <a:rPr lang="en-US" altLang="zh-CN" sz="2004" smtClean="0">
                <a:solidFill>
                  <a:srgbClr val="000000"/>
                </a:solidFill>
                <a:latin typeface="Times New Roman"/>
              </a:rPr>
              <a:t>- 1947</a:t>
            </a:r>
            <a:r>
              <a:rPr lang="zh-CN" altLang="en-US" sz="2004" smtClean="0">
                <a:solidFill>
                  <a:srgbClr val="000000"/>
                </a:solidFill>
                <a:latin typeface="微软雅黑"/>
              </a:rPr>
              <a:t>年出土</a:t>
            </a:r>
          </a:p>
          <a:p>
            <a:pPr marL="0" marR="0" lvl="0" indent="0" defTabSz="914400" eaLnBrk="1" fontAlgn="auto" latinLnBrk="0" hangingPunct="1">
              <a:lnSpc>
                <a:spcPts val="3396"/>
              </a:lnSpc>
              <a:buClrTx/>
              <a:buSzTx/>
              <a:buNone/>
              <a:tabLst>
                <a:tab pos="177800" algn="l"/>
                <a:tab pos="317500" algn="l"/>
                <a:tab pos="342900" algn="l"/>
                <a:tab pos="355600" algn="l"/>
              </a:tabLst>
              <a:defRPr/>
            </a:pPr>
            <a:r>
              <a:rPr lang="zh-CN" altLang="en-US" sz="2004" smtClean="0">
                <a:solidFill>
                  <a:srgbClr val="000000"/>
                </a:solidFill>
                <a:latin typeface="微软雅黑"/>
              </a:rPr>
              <a:t>			</a:t>
            </a:r>
            <a:r>
              <a:rPr lang="en-US" altLang="zh-CN" sz="2004" smtClean="0">
                <a:solidFill>
                  <a:srgbClr val="000000"/>
                </a:solidFill>
                <a:latin typeface="Times New Roman"/>
              </a:rPr>
              <a:t>- </a:t>
            </a:r>
            <a:r>
              <a:rPr lang="zh-CN" altLang="en-US" sz="2004" smtClean="0">
                <a:solidFill>
                  <a:srgbClr val="000000"/>
                </a:solidFill>
                <a:latin typeface="微软雅黑"/>
              </a:rPr>
              <a:t>超过</a:t>
            </a:r>
            <a:r>
              <a:rPr lang="en-US" altLang="zh-CN" sz="2004" smtClean="0">
                <a:solidFill>
                  <a:srgbClr val="000000"/>
                </a:solidFill>
                <a:latin typeface="Times New Roman"/>
              </a:rPr>
              <a:t>30,000</a:t>
            </a:r>
            <a:r>
              <a:rPr lang="zh-CN" altLang="en-US" sz="2004" smtClean="0">
                <a:solidFill>
                  <a:srgbClr val="000000"/>
                </a:solidFill>
                <a:latin typeface="微软雅黑"/>
              </a:rPr>
              <a:t>个羊皮纸片段</a:t>
            </a:r>
          </a:p>
          <a:p>
            <a:pPr marL="0" marR="0" lvl="0" indent="0" defTabSz="914400" eaLnBrk="1" fontAlgn="auto" latinLnBrk="0" hangingPunct="1">
              <a:lnSpc>
                <a:spcPts val="1000"/>
              </a:lnSpc>
              <a:buClrTx/>
              <a:buSzTx/>
              <a:buNone/>
              <a:tabLst>
                <a:tab pos="177800" algn="l"/>
                <a:tab pos="317500" algn="l"/>
                <a:tab pos="342900" algn="l"/>
                <a:tab pos="355600" algn="l"/>
              </a:tabLst>
              <a:defRPr/>
            </a:pPr>
            <a:endParaRPr lang="zh-CN" altLang="en-US" sz="2004" smtClean="0">
              <a:solidFill>
                <a:srgbClr val="000000"/>
              </a:solidFill>
              <a:latin typeface="微软雅黑"/>
            </a:endParaRPr>
          </a:p>
          <a:p>
            <a:pPr marL="0" marR="0" lvl="0" indent="0" defTabSz="914400" eaLnBrk="1" fontAlgn="auto" latinLnBrk="0" hangingPunct="1">
              <a:lnSpc>
                <a:spcPts val="1000"/>
              </a:lnSpc>
              <a:buClrTx/>
              <a:buSzTx/>
              <a:buNone/>
              <a:tabLst>
                <a:tab pos="177800" algn="l"/>
                <a:tab pos="317500" algn="l"/>
                <a:tab pos="342900" algn="l"/>
                <a:tab pos="355600" algn="l"/>
              </a:tabLst>
              <a:defRPr/>
            </a:pPr>
            <a:endParaRPr lang="zh-CN" altLang="en-US" sz="2004" smtClean="0">
              <a:solidFill>
                <a:srgbClr val="000000"/>
              </a:solidFill>
              <a:latin typeface="微软雅黑"/>
            </a:endParaRPr>
          </a:p>
          <a:p>
            <a:pPr marL="0" marR="0" lvl="0" indent="0" defTabSz="914400" eaLnBrk="1" fontAlgn="auto" latinLnBrk="0" hangingPunct="1">
              <a:lnSpc>
                <a:spcPts val="1000"/>
              </a:lnSpc>
              <a:buClrTx/>
              <a:buSzTx/>
              <a:buNone/>
              <a:tabLst>
                <a:tab pos="177800" algn="l"/>
                <a:tab pos="317500" algn="l"/>
                <a:tab pos="342900" algn="l"/>
                <a:tab pos="355600" algn="l"/>
              </a:tabLst>
              <a:defRPr/>
            </a:pPr>
            <a:endParaRPr lang="zh-CN" altLang="en-US" sz="2004" smtClean="0">
              <a:solidFill>
                <a:srgbClr val="000000"/>
              </a:solidFill>
              <a:latin typeface="微软雅黑"/>
            </a:endParaRPr>
          </a:p>
          <a:p>
            <a:pPr marL="0" marR="0" lvl="0" indent="0" defTabSz="914400" eaLnBrk="1" fontAlgn="auto" latinLnBrk="0" hangingPunct="1">
              <a:lnSpc>
                <a:spcPts val="2621"/>
              </a:lnSpc>
              <a:buClrTx/>
              <a:buSzTx/>
              <a:buNone/>
              <a:tabLst>
                <a:tab pos="177800" algn="l"/>
                <a:tab pos="317500" algn="l"/>
                <a:tab pos="342900" algn="l"/>
                <a:tab pos="355600" algn="l"/>
              </a:tabLst>
              <a:defRPr/>
            </a:pPr>
            <a:r>
              <a:rPr lang="zh-CN" altLang="en-US" sz="2004" smtClean="0">
                <a:solidFill>
                  <a:srgbClr val="000000"/>
                </a:solidFill>
                <a:latin typeface="微软雅黑"/>
              </a:rPr>
              <a:t>		</a:t>
            </a:r>
            <a:r>
              <a:rPr lang="en-US" altLang="zh-CN" sz="2004" smtClean="0">
                <a:solidFill>
                  <a:srgbClr val="000000"/>
                </a:solidFill>
                <a:latin typeface="Times New Roman"/>
              </a:rPr>
              <a:t>Cairo Genizah</a:t>
            </a:r>
          </a:p>
          <a:p>
            <a:pPr marL="0" marR="0" lvl="0" indent="0" defTabSz="914400" eaLnBrk="1" fontAlgn="auto" latinLnBrk="0" hangingPunct="1">
              <a:lnSpc>
                <a:spcPts val="3399"/>
              </a:lnSpc>
              <a:buClrTx/>
              <a:buSzTx/>
              <a:buNone/>
              <a:tabLst>
                <a:tab pos="177800" algn="l"/>
                <a:tab pos="317500" algn="l"/>
                <a:tab pos="342900" algn="l"/>
                <a:tab pos="355600" algn="l"/>
              </a:tabLst>
              <a:defRPr/>
            </a:pPr>
            <a:r>
              <a:rPr lang="en-US" altLang="zh-CN" sz="2004" smtClean="0">
                <a:solidFill>
                  <a:srgbClr val="000000"/>
                </a:solidFill>
                <a:latin typeface="Times New Roman"/>
              </a:rPr>
              <a:t>		-  19</a:t>
            </a:r>
            <a:r>
              <a:rPr lang="zh-CN" altLang="en-US" sz="2004" smtClean="0">
                <a:solidFill>
                  <a:srgbClr val="000000"/>
                </a:solidFill>
                <a:latin typeface="微软雅黑"/>
              </a:rPr>
              <a:t>世纪末被发现</a:t>
            </a:r>
          </a:p>
          <a:p>
            <a:pPr marL="0" marR="0" lvl="0" indent="0" defTabSz="914400" eaLnBrk="1" fontAlgn="auto" latinLnBrk="0" hangingPunct="1">
              <a:lnSpc>
                <a:spcPts val="3396"/>
              </a:lnSpc>
              <a:buClrTx/>
              <a:buSzTx/>
              <a:buNone/>
              <a:tabLst>
                <a:tab pos="177800" algn="l"/>
                <a:tab pos="317500" algn="l"/>
                <a:tab pos="342900" algn="l"/>
                <a:tab pos="355600" algn="l"/>
              </a:tabLst>
              <a:defRPr/>
            </a:pPr>
            <a:r>
              <a:rPr lang="zh-CN" altLang="en-US" sz="2004" smtClean="0">
                <a:solidFill>
                  <a:srgbClr val="000000"/>
                </a:solidFill>
                <a:latin typeface="微软雅黑"/>
              </a:rPr>
              <a:t>		</a:t>
            </a:r>
            <a:r>
              <a:rPr lang="en-US" altLang="zh-CN" sz="2004" smtClean="0">
                <a:solidFill>
                  <a:srgbClr val="000000"/>
                </a:solidFill>
                <a:latin typeface="Times New Roman"/>
              </a:rPr>
              <a:t>-  </a:t>
            </a:r>
            <a:r>
              <a:rPr lang="zh-CN" altLang="en-US" sz="2004" smtClean="0">
                <a:solidFill>
                  <a:srgbClr val="000000"/>
                </a:solidFill>
                <a:latin typeface="微软雅黑"/>
              </a:rPr>
              <a:t>超过</a:t>
            </a:r>
            <a:r>
              <a:rPr lang="en-US" altLang="zh-CN" sz="2004" smtClean="0">
                <a:solidFill>
                  <a:srgbClr val="000000"/>
                </a:solidFill>
                <a:latin typeface="Times New Roman"/>
              </a:rPr>
              <a:t>300,000</a:t>
            </a:r>
            <a:r>
              <a:rPr lang="zh-CN" altLang="en-US" sz="2004" smtClean="0">
                <a:solidFill>
                  <a:srgbClr val="000000"/>
                </a:solidFill>
                <a:latin typeface="微软雅黑"/>
              </a:rPr>
              <a:t>个片段</a:t>
            </a:r>
          </a:p>
          <a:p>
            <a:pPr marL="0" marR="0" lvl="0" indent="0" defTabSz="914400" eaLnBrk="1" fontAlgn="auto" latinLnBrk="0" hangingPunct="1">
              <a:lnSpc>
                <a:spcPts val="3408"/>
              </a:lnSpc>
              <a:buClrTx/>
              <a:buSzTx/>
              <a:buNone/>
              <a:tabLst>
                <a:tab pos="177800" algn="l"/>
                <a:tab pos="317500" algn="l"/>
                <a:tab pos="342900" algn="l"/>
                <a:tab pos="355600" algn="l"/>
              </a:tabLst>
              <a:defRPr/>
            </a:pPr>
            <a:r>
              <a:rPr lang="zh-CN" altLang="en-US" sz="2004" smtClean="0">
                <a:solidFill>
                  <a:srgbClr val="000000"/>
                </a:solidFill>
                <a:latin typeface="微软雅黑"/>
              </a:rPr>
              <a:t>		</a:t>
            </a:r>
            <a:r>
              <a:rPr lang="en-US" altLang="zh-CN" sz="2004" smtClean="0">
                <a:solidFill>
                  <a:srgbClr val="000000"/>
                </a:solidFill>
                <a:latin typeface="Times New Roman"/>
              </a:rPr>
              <a:t>-  </a:t>
            </a:r>
            <a:r>
              <a:rPr lang="zh-CN" altLang="en-US" sz="2004" smtClean="0">
                <a:solidFill>
                  <a:srgbClr val="000000"/>
                </a:solidFill>
                <a:latin typeface="微软雅黑"/>
              </a:rPr>
              <a:t>散布于全球多家博物馆</a:t>
            </a:r>
          </a:p>
          <a:p>
            <a:pPr marL="0" marR="0" lvl="0" indent="0" defTabSz="914400" eaLnBrk="1" fontAlgn="auto" latinLnBrk="0" hangingPunct="1">
              <a:lnSpc>
                <a:spcPts val="1000"/>
              </a:lnSpc>
              <a:buClrTx/>
              <a:buSzTx/>
              <a:buNone/>
              <a:tabLst>
                <a:tab pos="177800" algn="l"/>
                <a:tab pos="317500" algn="l"/>
                <a:tab pos="342900" algn="l"/>
                <a:tab pos="355600" algn="l"/>
              </a:tabLst>
              <a:defRPr/>
            </a:pPr>
            <a:endParaRPr lang="zh-CN" altLang="en-US" sz="2004" smtClean="0">
              <a:solidFill>
                <a:srgbClr val="000000"/>
              </a:solidFill>
              <a:latin typeface="微软雅黑"/>
            </a:endParaRPr>
          </a:p>
          <a:p>
            <a:pPr marL="0" marR="0" lvl="0" indent="0" defTabSz="914400" eaLnBrk="1" fontAlgn="auto" latinLnBrk="0" hangingPunct="1">
              <a:lnSpc>
                <a:spcPts val="1000"/>
              </a:lnSpc>
              <a:buClrTx/>
              <a:buSzTx/>
              <a:buNone/>
              <a:tabLst>
                <a:tab pos="177800" algn="l"/>
                <a:tab pos="317500" algn="l"/>
                <a:tab pos="342900" algn="l"/>
                <a:tab pos="355600" algn="l"/>
              </a:tabLst>
              <a:defRPr/>
            </a:pPr>
            <a:endParaRPr lang="zh-CN" altLang="en-US" sz="2004" smtClean="0">
              <a:solidFill>
                <a:srgbClr val="000000"/>
              </a:solidFill>
              <a:latin typeface="微软雅黑"/>
            </a:endParaRPr>
          </a:p>
          <a:p>
            <a:pPr marL="0" marR="0" lvl="0" indent="0" defTabSz="914400" eaLnBrk="1" fontAlgn="auto" latinLnBrk="0" hangingPunct="1">
              <a:lnSpc>
                <a:spcPts val="2994"/>
              </a:lnSpc>
              <a:buClrTx/>
              <a:buSzTx/>
              <a:buNone/>
              <a:tabLst>
                <a:tab pos="177800" algn="l"/>
                <a:tab pos="317500" algn="l"/>
                <a:tab pos="342900" algn="l"/>
                <a:tab pos="355600" algn="l"/>
              </a:tabLst>
              <a:defRPr/>
            </a:pPr>
            <a:r>
              <a:rPr lang="zh-CN" altLang="en-US" sz="2004" smtClean="0">
                <a:solidFill>
                  <a:srgbClr val="000000"/>
                </a:solidFill>
                <a:latin typeface="微软雅黑"/>
              </a:rPr>
              <a:t>				</a:t>
            </a:r>
            <a:r>
              <a:rPr lang="zh-CN" altLang="en-US" sz="2400" smtClean="0">
                <a:solidFill>
                  <a:srgbClr val="0000FF"/>
                </a:solidFill>
                <a:latin typeface="微软雅黑"/>
              </a:rPr>
              <a:t>高水平专家的大量精力</a:t>
            </a:r>
          </a:p>
          <a:p>
            <a:pPr marL="0" marR="0" lvl="0" indent="0" defTabSz="914400" eaLnBrk="1" fontAlgn="auto" latinLnBrk="0" hangingPunct="1">
              <a:lnSpc>
                <a:spcPts val="2880"/>
              </a:lnSpc>
              <a:buClrTx/>
              <a:buSzTx/>
              <a:buNone/>
              <a:tabLst>
                <a:tab pos="177800" algn="l"/>
                <a:tab pos="317500" algn="l"/>
                <a:tab pos="342900" algn="l"/>
                <a:tab pos="355600" algn="l"/>
              </a:tabLst>
              <a:defRPr/>
            </a:pPr>
            <a:r>
              <a:rPr lang="zh-CN" altLang="en-US" sz="2400" smtClean="0">
                <a:solidFill>
                  <a:srgbClr val="0000FF"/>
                </a:solidFill>
                <a:latin typeface="微软雅黑"/>
              </a:rPr>
              <a:t>				</a:t>
            </a:r>
            <a:r>
              <a:rPr lang="zh-CN" altLang="en-US" sz="2402" smtClean="0">
                <a:solidFill>
                  <a:srgbClr val="0000FF"/>
                </a:solidFill>
                <a:latin typeface="微软雅黑"/>
              </a:rPr>
              <a:t>被用于古文献修复</a:t>
            </a:r>
          </a:p>
          <a:p>
            <a:pPr marL="0" marR="0" lvl="0" indent="0" defTabSz="914400" eaLnBrk="1" fontAlgn="auto" latinLnBrk="0" hangingPunct="1">
              <a:lnSpc>
                <a:spcPts val="1000"/>
              </a:lnSpc>
              <a:buClrTx/>
              <a:buSzTx/>
              <a:buNone/>
              <a:tabLst>
                <a:tab pos="177800" algn="l"/>
                <a:tab pos="317500" algn="l"/>
                <a:tab pos="342900" algn="l"/>
                <a:tab pos="355600" algn="l"/>
              </a:tabLst>
              <a:defRPr/>
            </a:pPr>
            <a:endParaRPr lang="zh-CN" altLang="en-US" sz="2402" smtClean="0">
              <a:solidFill>
                <a:srgbClr val="0000FF"/>
              </a:solidFill>
              <a:latin typeface="微软雅黑"/>
            </a:endParaRPr>
          </a:p>
          <a:p>
            <a:pPr marL="0" marR="0" lvl="0" indent="0" defTabSz="914400" eaLnBrk="1" fontAlgn="auto" latinLnBrk="0" hangingPunct="1">
              <a:lnSpc>
                <a:spcPts val="1000"/>
              </a:lnSpc>
              <a:buClrTx/>
              <a:buSzTx/>
              <a:buNone/>
              <a:tabLst>
                <a:tab pos="177800" algn="l"/>
                <a:tab pos="317500" algn="l"/>
                <a:tab pos="342900" algn="l"/>
                <a:tab pos="355600" algn="l"/>
              </a:tabLst>
              <a:defRPr/>
            </a:pPr>
            <a:endParaRPr lang="zh-CN" altLang="en-US" sz="2402" smtClean="0">
              <a:solidFill>
                <a:srgbClr val="0000FF"/>
              </a:solidFill>
              <a:latin typeface="微软雅黑"/>
            </a:endParaRPr>
          </a:p>
          <a:p>
            <a:pPr marL="0" marR="0" lvl="0" indent="0" defTabSz="914400" eaLnBrk="1" fontAlgn="auto" latinLnBrk="0" hangingPunct="1">
              <a:lnSpc>
                <a:spcPts val="1000"/>
              </a:lnSpc>
              <a:buClrTx/>
              <a:buSzTx/>
              <a:buNone/>
              <a:tabLst>
                <a:tab pos="177800" algn="l"/>
                <a:tab pos="317500" algn="l"/>
                <a:tab pos="342900" algn="l"/>
                <a:tab pos="355600" algn="l"/>
              </a:tabLst>
              <a:defRPr/>
            </a:pPr>
            <a:endParaRPr lang="zh-CN" altLang="en-US" sz="2402" smtClean="0">
              <a:solidFill>
                <a:srgbClr val="0000FF"/>
              </a:solidFill>
              <a:latin typeface="微软雅黑"/>
            </a:endParaRPr>
          </a:p>
          <a:p>
            <a:pPr marL="0" marR="0" lvl="0" indent="0" defTabSz="914400" eaLnBrk="1" fontAlgn="auto" latinLnBrk="0" hangingPunct="1">
              <a:lnSpc>
                <a:spcPts val="1967"/>
              </a:lnSpc>
              <a:buClrTx/>
              <a:buSzTx/>
              <a:buNone/>
              <a:tabLst>
                <a:tab pos="177800" algn="l"/>
                <a:tab pos="317500" algn="l"/>
                <a:tab pos="342900" algn="l"/>
                <a:tab pos="355600" algn="l"/>
              </a:tabLst>
              <a:defRPr/>
            </a:pPr>
            <a:r>
              <a:rPr lang="en-US" altLang="zh-CN" sz="1596" smtClean="0">
                <a:solidFill>
                  <a:srgbClr val="C00000"/>
                </a:solidFill>
                <a:latin typeface="Times New Roman"/>
              </a:rPr>
              <a:t>[L. Wolf et al., IJCV 2011]</a:t>
            </a:r>
            <a:endParaRPr lang="zh-CN" altLang="en-US" sz="1596">
              <a:solidFill>
                <a:srgbClr val="C00000"/>
              </a:solidFill>
              <a:latin typeface="Times New Roman"/>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myslide17">
    <p:spTree>
      <p:nvGrpSpPr>
        <p:cNvPr id="1" name=""/>
        <p:cNvGrpSpPr/>
        <p:nvPr/>
      </p:nvGrpSpPr>
      <p:grpSpPr>
        <a:xfrm>
          <a:off x="0" y="0"/>
          <a:ext cx="0" cy="0"/>
          <a:chOff x="0" y="0"/>
          <a:chExt cx="0" cy="0"/>
        </a:xfrm>
      </p:grpSpPr>
      <p:pic>
        <p:nvPicPr>
          <p:cNvPr id="2" name="图片 1" descr="ws_8B89.tmp"/>
          <p:cNvPicPr>
            <a:picLocks/>
          </p:cNvPicPr>
          <p:nvPr/>
        </p:nvPicPr>
        <p:blipFill>
          <a:blip r:embed="rId2" cstate="print"/>
          <a:stretch>
            <a:fillRect/>
          </a:stretch>
        </p:blipFill>
        <p:spPr>
          <a:xfrm>
            <a:off x="292100" y="2108200"/>
            <a:ext cx="2387600" cy="1587500"/>
          </a:xfrm>
          <a:prstGeom prst="rect">
            <a:avLst/>
          </a:prstGeom>
        </p:spPr>
      </p:pic>
      <p:pic>
        <p:nvPicPr>
          <p:cNvPr id="3" name="图片 2" descr="ws_8B8A.tmp"/>
          <p:cNvPicPr>
            <a:picLocks/>
          </p:cNvPicPr>
          <p:nvPr/>
        </p:nvPicPr>
        <p:blipFill>
          <a:blip r:embed="rId3" cstate="print"/>
          <a:stretch>
            <a:fillRect/>
          </a:stretch>
        </p:blipFill>
        <p:spPr>
          <a:xfrm>
            <a:off x="2730500" y="2108200"/>
            <a:ext cx="2616200" cy="1587500"/>
          </a:xfrm>
          <a:prstGeom prst="rect">
            <a:avLst/>
          </a:prstGeom>
        </p:spPr>
      </p:pic>
      <p:pic>
        <p:nvPicPr>
          <p:cNvPr id="4" name="图片 3" descr="ws_8B9A.tmp"/>
          <p:cNvPicPr>
            <a:picLocks/>
          </p:cNvPicPr>
          <p:nvPr/>
        </p:nvPicPr>
        <p:blipFill>
          <a:blip r:embed="rId4" cstate="print"/>
          <a:stretch>
            <a:fillRect/>
          </a:stretch>
        </p:blipFill>
        <p:spPr>
          <a:xfrm>
            <a:off x="330200" y="3835400"/>
            <a:ext cx="1333500" cy="1752600"/>
          </a:xfrm>
          <a:prstGeom prst="rect">
            <a:avLst/>
          </a:prstGeom>
        </p:spPr>
      </p:pic>
      <p:pic>
        <p:nvPicPr>
          <p:cNvPr id="5" name="图片 4" descr="ws_8B9B.tmp"/>
          <p:cNvPicPr>
            <a:picLocks/>
          </p:cNvPicPr>
          <p:nvPr/>
        </p:nvPicPr>
        <p:blipFill>
          <a:blip r:embed="rId5" cstate="print"/>
          <a:stretch>
            <a:fillRect/>
          </a:stretch>
        </p:blipFill>
        <p:spPr>
          <a:xfrm>
            <a:off x="1854200" y="3873500"/>
            <a:ext cx="1270000" cy="1752600"/>
          </a:xfrm>
          <a:prstGeom prst="rect">
            <a:avLst/>
          </a:prstGeom>
        </p:spPr>
      </p:pic>
      <p:pic>
        <p:nvPicPr>
          <p:cNvPr id="6" name="图片 5" descr="ws_8BAC.tmp"/>
          <p:cNvPicPr>
            <a:picLocks/>
          </p:cNvPicPr>
          <p:nvPr/>
        </p:nvPicPr>
        <p:blipFill>
          <a:blip r:embed="rId6" cstate="print"/>
          <a:stretch>
            <a:fillRect/>
          </a:stretch>
        </p:blipFill>
        <p:spPr>
          <a:xfrm>
            <a:off x="5397500" y="2108200"/>
            <a:ext cx="1219200" cy="1587500"/>
          </a:xfrm>
          <a:prstGeom prst="rect">
            <a:avLst/>
          </a:prstGeom>
        </p:spPr>
      </p:pic>
      <p:pic>
        <p:nvPicPr>
          <p:cNvPr id="7" name="图片 6" descr="ws_8BAD.tmp"/>
          <p:cNvPicPr>
            <a:picLocks/>
          </p:cNvPicPr>
          <p:nvPr/>
        </p:nvPicPr>
        <p:blipFill>
          <a:blip r:embed="rId7" cstate="print"/>
          <a:stretch>
            <a:fillRect/>
          </a:stretch>
        </p:blipFill>
        <p:spPr>
          <a:xfrm>
            <a:off x="6654800" y="2108200"/>
            <a:ext cx="1066800" cy="1549400"/>
          </a:xfrm>
          <a:prstGeom prst="rect">
            <a:avLst/>
          </a:prstGeom>
        </p:spPr>
      </p:pic>
      <p:pic>
        <p:nvPicPr>
          <p:cNvPr id="8" name="图片 7" descr="ws_8BAE.tmp"/>
          <p:cNvPicPr>
            <a:picLocks/>
          </p:cNvPicPr>
          <p:nvPr/>
        </p:nvPicPr>
        <p:blipFill>
          <a:blip r:embed="rId8" cstate="print"/>
          <a:stretch>
            <a:fillRect/>
          </a:stretch>
        </p:blipFill>
        <p:spPr>
          <a:xfrm>
            <a:off x="7772400" y="2133600"/>
            <a:ext cx="1168400" cy="1536700"/>
          </a:xfrm>
          <a:prstGeom prst="rect">
            <a:avLst/>
          </a:prstGeom>
        </p:spPr>
      </p:pic>
      <p:pic>
        <p:nvPicPr>
          <p:cNvPr id="9" name="图片 8" descr="ws_8BBF.tmp"/>
          <p:cNvPicPr>
            <a:picLocks/>
          </p:cNvPicPr>
          <p:nvPr/>
        </p:nvPicPr>
        <p:blipFill>
          <a:blip r:embed="rId9" cstate="print"/>
          <a:stretch>
            <a:fillRect/>
          </a:stretch>
        </p:blipFill>
        <p:spPr>
          <a:xfrm>
            <a:off x="0" y="0"/>
            <a:ext cx="9144000" cy="6858000"/>
          </a:xfrm>
          <a:prstGeom prst="rect">
            <a:avLst/>
          </a:prstGeom>
        </p:spPr>
      </p:pic>
      <p:sp>
        <p:nvSpPr>
          <p:cNvPr id="10" name="TextBox 9"/>
          <p:cNvSpPr txBox="1"/>
          <p:nvPr/>
        </p:nvSpPr>
        <p:spPr>
          <a:xfrm rot="18900000">
            <a:off x="1690110" y="5676121"/>
            <a:ext cx="381515" cy="279564"/>
          </a:xfrm>
          <a:prstGeom prst="rect">
            <a:avLst/>
          </a:prstGeom>
          <a:noFill/>
        </p:spPr>
        <p:txBody>
          <a:bodyPr vert="horz" wrap="none" lIns="0" tIns="0" rIns="0" bIns="0" rtlCol="0">
            <a:spAutoFit/>
          </a:bodyPr>
          <a:lstStyle/>
          <a:p>
            <a:pPr>
              <a:lnSpc>
                <a:spcPts val="2107"/>
              </a:lnSpc>
            </a:pPr>
            <a:r>
              <a:rPr lang="en-US" altLang="zh-CN" sz="2542" smtClean="0">
                <a:solidFill>
                  <a:srgbClr val="00FFFF"/>
                </a:solidFill>
                <a:latin typeface="微软雅黑"/>
              </a:rPr>
              <a:t>20</a:t>
            </a:r>
            <a:endParaRPr lang="zh-CN" altLang="en-US" sz="2542">
              <a:solidFill>
                <a:srgbClr val="00FFFF"/>
              </a:solidFill>
              <a:latin typeface="微软雅黑"/>
            </a:endParaRPr>
          </a:p>
        </p:txBody>
      </p:sp>
      <p:sp>
        <p:nvSpPr>
          <p:cNvPr id="11" name="TextBox 10"/>
          <p:cNvSpPr txBox="1"/>
          <p:nvPr/>
        </p:nvSpPr>
        <p:spPr>
          <a:xfrm rot="18900000">
            <a:off x="1957647" y="5408583"/>
            <a:ext cx="381515" cy="279564"/>
          </a:xfrm>
          <a:prstGeom prst="rect">
            <a:avLst/>
          </a:prstGeom>
          <a:noFill/>
        </p:spPr>
        <p:txBody>
          <a:bodyPr vert="horz" wrap="none" lIns="0" tIns="0" rIns="0" bIns="0" rtlCol="0">
            <a:spAutoFit/>
          </a:bodyPr>
          <a:lstStyle/>
          <a:p>
            <a:pPr>
              <a:lnSpc>
                <a:spcPts val="2107"/>
              </a:lnSpc>
            </a:pPr>
            <a:r>
              <a:rPr lang="en-US" altLang="zh-CN" sz="2542" smtClean="0">
                <a:solidFill>
                  <a:srgbClr val="00FFFF"/>
                </a:solidFill>
                <a:latin typeface="微软雅黑"/>
              </a:rPr>
              <a:t>16</a:t>
            </a:r>
            <a:endParaRPr lang="zh-CN" altLang="en-US" sz="2542">
              <a:solidFill>
                <a:srgbClr val="00FFFF"/>
              </a:solidFill>
              <a:latin typeface="微软雅黑"/>
            </a:endParaRPr>
          </a:p>
        </p:txBody>
      </p:sp>
      <p:sp>
        <p:nvSpPr>
          <p:cNvPr id="12" name="TextBox 11"/>
          <p:cNvSpPr txBox="1"/>
          <p:nvPr/>
        </p:nvSpPr>
        <p:spPr>
          <a:xfrm rot="18900000">
            <a:off x="2253237" y="5193677"/>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南</a:t>
            </a:r>
            <a:endParaRPr lang="zh-CN" altLang="en-US" sz="2542">
              <a:solidFill>
                <a:srgbClr val="00FFFF"/>
              </a:solidFill>
              <a:latin typeface="微软雅黑"/>
            </a:endParaRPr>
          </a:p>
        </p:txBody>
      </p:sp>
      <p:sp>
        <p:nvSpPr>
          <p:cNvPr id="13" name="TextBox 12"/>
          <p:cNvSpPr txBox="1"/>
          <p:nvPr/>
        </p:nvSpPr>
        <p:spPr>
          <a:xfrm rot="18900000">
            <a:off x="2481511" y="4965402"/>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京</a:t>
            </a:r>
            <a:endParaRPr lang="zh-CN" altLang="en-US" sz="2542">
              <a:solidFill>
                <a:srgbClr val="00FFFF"/>
              </a:solidFill>
              <a:latin typeface="微软雅黑"/>
            </a:endParaRPr>
          </a:p>
        </p:txBody>
      </p:sp>
      <p:sp>
        <p:nvSpPr>
          <p:cNvPr id="14" name="TextBox 13"/>
          <p:cNvSpPr txBox="1"/>
          <p:nvPr/>
        </p:nvSpPr>
        <p:spPr>
          <a:xfrm rot="18900000">
            <a:off x="2709786" y="4737128"/>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大</a:t>
            </a:r>
            <a:endParaRPr lang="zh-CN" altLang="en-US" sz="2542">
              <a:solidFill>
                <a:srgbClr val="00FFFF"/>
              </a:solidFill>
              <a:latin typeface="微软雅黑"/>
            </a:endParaRPr>
          </a:p>
        </p:txBody>
      </p:sp>
      <p:sp>
        <p:nvSpPr>
          <p:cNvPr id="15" name="TextBox 14"/>
          <p:cNvSpPr txBox="1"/>
          <p:nvPr/>
        </p:nvSpPr>
        <p:spPr>
          <a:xfrm rot="18900000">
            <a:off x="2938060" y="4508853"/>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学</a:t>
            </a:r>
            <a:endParaRPr lang="zh-CN" altLang="en-US" sz="2542">
              <a:solidFill>
                <a:srgbClr val="00FFFF"/>
              </a:solidFill>
              <a:latin typeface="微软雅黑"/>
            </a:endParaRPr>
          </a:p>
        </p:txBody>
      </p:sp>
      <p:sp>
        <p:nvSpPr>
          <p:cNvPr id="16" name="TextBox 15"/>
          <p:cNvSpPr txBox="1"/>
          <p:nvPr/>
        </p:nvSpPr>
        <p:spPr>
          <a:xfrm rot="18900000">
            <a:off x="3166335" y="4280579"/>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机</a:t>
            </a:r>
            <a:endParaRPr lang="zh-CN" altLang="en-US" sz="2542">
              <a:solidFill>
                <a:srgbClr val="00FFFF"/>
              </a:solidFill>
              <a:latin typeface="微软雅黑"/>
            </a:endParaRPr>
          </a:p>
        </p:txBody>
      </p:sp>
      <p:sp>
        <p:nvSpPr>
          <p:cNvPr id="17" name="TextBox 16"/>
          <p:cNvSpPr txBox="1"/>
          <p:nvPr/>
        </p:nvSpPr>
        <p:spPr>
          <a:xfrm rot="18900000">
            <a:off x="3394609" y="4052304"/>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器</a:t>
            </a:r>
            <a:endParaRPr lang="zh-CN" altLang="en-US" sz="2542">
              <a:solidFill>
                <a:srgbClr val="00FFFF"/>
              </a:solidFill>
              <a:latin typeface="微软雅黑"/>
            </a:endParaRPr>
          </a:p>
        </p:txBody>
      </p:sp>
      <p:sp>
        <p:nvSpPr>
          <p:cNvPr id="18" name="TextBox 17"/>
          <p:cNvSpPr txBox="1"/>
          <p:nvPr/>
        </p:nvSpPr>
        <p:spPr>
          <a:xfrm rot="18900000">
            <a:off x="3622884" y="3824030"/>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学</a:t>
            </a:r>
            <a:endParaRPr lang="zh-CN" altLang="en-US" sz="2542">
              <a:solidFill>
                <a:srgbClr val="00FFFF"/>
              </a:solidFill>
              <a:latin typeface="微软雅黑"/>
            </a:endParaRPr>
          </a:p>
        </p:txBody>
      </p:sp>
      <p:sp>
        <p:nvSpPr>
          <p:cNvPr id="19" name="TextBox 18"/>
          <p:cNvSpPr txBox="1"/>
          <p:nvPr/>
        </p:nvSpPr>
        <p:spPr>
          <a:xfrm rot="18900000">
            <a:off x="3851158" y="3595756"/>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习</a:t>
            </a:r>
            <a:endParaRPr lang="zh-CN" altLang="en-US" sz="2542">
              <a:solidFill>
                <a:srgbClr val="00FFFF"/>
              </a:solidFill>
              <a:latin typeface="微软雅黑"/>
            </a:endParaRPr>
          </a:p>
        </p:txBody>
      </p:sp>
      <p:sp>
        <p:nvSpPr>
          <p:cNvPr id="20" name="TextBox 19"/>
          <p:cNvSpPr txBox="1"/>
          <p:nvPr/>
        </p:nvSpPr>
        <p:spPr>
          <a:xfrm rot="18900000">
            <a:off x="4079433" y="3367481"/>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导</a:t>
            </a:r>
            <a:endParaRPr lang="zh-CN" altLang="en-US" sz="2542">
              <a:solidFill>
                <a:srgbClr val="00FFFF"/>
              </a:solidFill>
              <a:latin typeface="微软雅黑"/>
            </a:endParaRPr>
          </a:p>
        </p:txBody>
      </p:sp>
      <p:sp>
        <p:nvSpPr>
          <p:cNvPr id="21" name="TextBox 20"/>
          <p:cNvSpPr txBox="1"/>
          <p:nvPr/>
        </p:nvSpPr>
        <p:spPr>
          <a:xfrm rot="18900000">
            <a:off x="4307707" y="3139207"/>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论</a:t>
            </a:r>
            <a:endParaRPr lang="zh-CN" altLang="en-US" sz="2542">
              <a:solidFill>
                <a:srgbClr val="00FFFF"/>
              </a:solidFill>
              <a:latin typeface="微软雅黑"/>
            </a:endParaRPr>
          </a:p>
        </p:txBody>
      </p:sp>
      <p:sp>
        <p:nvSpPr>
          <p:cNvPr id="22" name="TextBox 21"/>
          <p:cNvSpPr txBox="1"/>
          <p:nvPr/>
        </p:nvSpPr>
        <p:spPr>
          <a:xfrm rot="18900000">
            <a:off x="4535981" y="2910932"/>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课</a:t>
            </a:r>
            <a:endParaRPr lang="zh-CN" altLang="en-US" sz="2542">
              <a:solidFill>
                <a:srgbClr val="00FFFF"/>
              </a:solidFill>
              <a:latin typeface="微软雅黑"/>
            </a:endParaRPr>
          </a:p>
        </p:txBody>
      </p:sp>
      <p:sp>
        <p:nvSpPr>
          <p:cNvPr id="23" name="TextBox 22"/>
          <p:cNvSpPr txBox="1"/>
          <p:nvPr/>
        </p:nvSpPr>
        <p:spPr>
          <a:xfrm rot="18900000">
            <a:off x="4764256" y="2682658"/>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程</a:t>
            </a:r>
            <a:endParaRPr lang="zh-CN" altLang="en-US" sz="2542">
              <a:solidFill>
                <a:srgbClr val="00FFFF"/>
              </a:solidFill>
              <a:latin typeface="微软雅黑"/>
            </a:endParaRPr>
          </a:p>
        </p:txBody>
      </p:sp>
      <p:sp>
        <p:nvSpPr>
          <p:cNvPr id="24" name="TextBox 23"/>
          <p:cNvSpPr txBox="1"/>
          <p:nvPr/>
        </p:nvSpPr>
        <p:spPr>
          <a:xfrm rot="18900000">
            <a:off x="4992530" y="2454384"/>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专</a:t>
            </a:r>
            <a:endParaRPr lang="zh-CN" altLang="en-US" sz="2542">
              <a:solidFill>
                <a:srgbClr val="00FFFF"/>
              </a:solidFill>
              <a:latin typeface="微软雅黑"/>
            </a:endParaRPr>
          </a:p>
        </p:txBody>
      </p:sp>
      <p:sp>
        <p:nvSpPr>
          <p:cNvPr id="25" name="TextBox 24"/>
          <p:cNvSpPr txBox="1"/>
          <p:nvPr/>
        </p:nvSpPr>
        <p:spPr>
          <a:xfrm rot="18900000">
            <a:off x="5220805" y="2226109"/>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用</a:t>
            </a:r>
            <a:endParaRPr lang="zh-CN" altLang="en-US" sz="2542">
              <a:solidFill>
                <a:srgbClr val="00FFFF"/>
              </a:solidFill>
              <a:latin typeface="微软雅黑"/>
            </a:endParaRPr>
          </a:p>
        </p:txBody>
      </p:sp>
      <p:sp>
        <p:nvSpPr>
          <p:cNvPr id="26" name="TextBox 25"/>
          <p:cNvSpPr txBox="1"/>
          <p:nvPr/>
        </p:nvSpPr>
        <p:spPr>
          <a:xfrm rot="18900000">
            <a:off x="5449079" y="1997835"/>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所</a:t>
            </a:r>
            <a:endParaRPr lang="zh-CN" altLang="en-US" sz="2542">
              <a:solidFill>
                <a:srgbClr val="00FFFF"/>
              </a:solidFill>
              <a:latin typeface="微软雅黑"/>
            </a:endParaRPr>
          </a:p>
        </p:txBody>
      </p:sp>
      <p:sp>
        <p:nvSpPr>
          <p:cNvPr id="27" name="TextBox 26"/>
          <p:cNvSpPr txBox="1"/>
          <p:nvPr/>
        </p:nvSpPr>
        <p:spPr>
          <a:xfrm rot="18900000">
            <a:off x="5677354" y="1769560"/>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有</a:t>
            </a:r>
            <a:endParaRPr lang="zh-CN" altLang="en-US" sz="2542">
              <a:solidFill>
                <a:srgbClr val="00FFFF"/>
              </a:solidFill>
              <a:latin typeface="微软雅黑"/>
            </a:endParaRPr>
          </a:p>
        </p:txBody>
      </p:sp>
      <p:sp>
        <p:nvSpPr>
          <p:cNvPr id="28" name="TextBox 27"/>
          <p:cNvSpPr txBox="1"/>
          <p:nvPr/>
        </p:nvSpPr>
        <p:spPr>
          <a:xfrm rot="18900000">
            <a:off x="5905628" y="1541286"/>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权</a:t>
            </a:r>
            <a:endParaRPr lang="zh-CN" altLang="en-US" sz="2542">
              <a:solidFill>
                <a:srgbClr val="00FFFF"/>
              </a:solidFill>
              <a:latin typeface="微软雅黑"/>
            </a:endParaRPr>
          </a:p>
        </p:txBody>
      </p:sp>
      <p:sp>
        <p:nvSpPr>
          <p:cNvPr id="29" name="TextBox 28"/>
          <p:cNvSpPr txBox="1"/>
          <p:nvPr/>
        </p:nvSpPr>
        <p:spPr>
          <a:xfrm rot="18900000">
            <a:off x="6133902" y="1313011"/>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保</a:t>
            </a:r>
            <a:endParaRPr lang="zh-CN" altLang="en-US" sz="2542">
              <a:solidFill>
                <a:srgbClr val="00FFFF"/>
              </a:solidFill>
              <a:latin typeface="微软雅黑"/>
            </a:endParaRPr>
          </a:p>
        </p:txBody>
      </p:sp>
      <p:sp>
        <p:nvSpPr>
          <p:cNvPr id="30" name="TextBox 29"/>
          <p:cNvSpPr txBox="1"/>
          <p:nvPr/>
        </p:nvSpPr>
        <p:spPr>
          <a:xfrm rot="18900000">
            <a:off x="6362177" y="1084737"/>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留</a:t>
            </a:r>
            <a:endParaRPr lang="zh-CN" altLang="en-US" sz="2542">
              <a:solidFill>
                <a:srgbClr val="00FFFF"/>
              </a:solidFill>
              <a:latin typeface="微软雅黑"/>
            </a:endParaRPr>
          </a:p>
        </p:txBody>
      </p:sp>
      <p:sp>
        <p:nvSpPr>
          <p:cNvPr id="31" name="TextBox 30"/>
          <p:cNvSpPr txBox="1"/>
          <p:nvPr/>
        </p:nvSpPr>
        <p:spPr>
          <a:xfrm>
            <a:off x="91439" y="321726"/>
            <a:ext cx="2872581" cy="347339"/>
          </a:xfrm>
          <a:prstGeom prst="rect">
            <a:avLst/>
          </a:prstGeom>
          <a:noFill/>
        </p:spPr>
        <p:txBody>
          <a:bodyPr vert="horz" wrap="none" lIns="0" tIns="0" rIns="0" bIns="0" rtlCol="0">
            <a:spAutoFit/>
          </a:bodyPr>
          <a:lstStyle/>
          <a:p>
            <a:pPr>
              <a:lnSpc>
                <a:spcPts val="2687"/>
              </a:lnSpc>
            </a:pPr>
            <a:r>
              <a:rPr lang="zh-CN" altLang="en-US" sz="2796" smtClean="0">
                <a:solidFill>
                  <a:srgbClr val="000000"/>
                </a:solidFill>
                <a:latin typeface="微软雅黑"/>
              </a:rPr>
              <a:t>例如：古文献修复</a:t>
            </a:r>
            <a:endParaRPr lang="zh-CN" altLang="en-US" sz="2796">
              <a:solidFill>
                <a:srgbClr val="000000"/>
              </a:solidFill>
              <a:latin typeface="微软雅黑"/>
            </a:endParaRPr>
          </a:p>
        </p:txBody>
      </p:sp>
      <p:sp>
        <p:nvSpPr>
          <p:cNvPr id="32" name="TextBox 31"/>
          <p:cNvSpPr txBox="1"/>
          <p:nvPr/>
        </p:nvSpPr>
        <p:spPr>
          <a:xfrm>
            <a:off x="3062351" y="404205"/>
            <a:ext cx="1025922" cy="245580"/>
          </a:xfrm>
          <a:prstGeom prst="rect">
            <a:avLst/>
          </a:prstGeom>
          <a:noFill/>
        </p:spPr>
        <p:txBody>
          <a:bodyPr vert="horz" wrap="none" lIns="0" tIns="0" rIns="0" bIns="0" rtlCol="0">
            <a:spAutoFit/>
          </a:bodyPr>
          <a:lstStyle/>
          <a:p>
            <a:pPr>
              <a:lnSpc>
                <a:spcPts val="1926"/>
              </a:lnSpc>
            </a:pPr>
            <a:r>
              <a:rPr lang="zh-CN" altLang="en-US" sz="2004" smtClean="0">
                <a:solidFill>
                  <a:srgbClr val="000000"/>
                </a:solidFill>
                <a:latin typeface="微软雅黑"/>
              </a:rPr>
              <a:t>（文化）</a:t>
            </a:r>
            <a:endParaRPr lang="zh-CN" altLang="en-US" sz="2004">
              <a:solidFill>
                <a:srgbClr val="000000"/>
              </a:solidFill>
              <a:latin typeface="微软雅黑"/>
            </a:endParaRPr>
          </a:p>
        </p:txBody>
      </p:sp>
      <p:sp>
        <p:nvSpPr>
          <p:cNvPr id="33" name="TextBox 32"/>
          <p:cNvSpPr txBox="1"/>
          <p:nvPr/>
        </p:nvSpPr>
        <p:spPr>
          <a:xfrm>
            <a:off x="274320" y="1234281"/>
            <a:ext cx="8771632" cy="4924425"/>
          </a:xfrm>
          <a:prstGeom prst="rect">
            <a:avLst/>
          </a:prstGeom>
          <a:noFill/>
        </p:spPr>
        <p:txBody>
          <a:bodyPr vert="horz" wrap="none" lIns="0" tIns="0" rIns="0" bIns="0" rtlCol="0">
            <a:spAutoFit/>
          </a:bodyPr>
          <a:lstStyle/>
          <a:p>
            <a:pPr marL="0" marR="0" lvl="0" indent="0" defTabSz="914400" eaLnBrk="1" fontAlgn="auto" latinLnBrk="0" hangingPunct="1">
              <a:lnSpc>
                <a:spcPts val="2505"/>
              </a:lnSpc>
              <a:buClrTx/>
              <a:buSzTx/>
              <a:buNone/>
              <a:tabLst>
                <a:tab pos="152400" algn="l"/>
                <a:tab pos="457200" algn="l"/>
                <a:tab pos="3365500" algn="l"/>
              </a:tabLst>
              <a:defRPr/>
            </a:pPr>
            <a:r>
              <a:rPr lang="zh-CN" altLang="en-US" sz="2606" smtClean="0">
                <a:solidFill>
                  <a:srgbClr val="000000"/>
                </a:solidFill>
                <a:latin typeface="微软雅黑"/>
              </a:rPr>
              <a:t>一个重要问题：</a:t>
            </a:r>
          </a:p>
          <a:p>
            <a:pPr marL="0" marR="0" lvl="0" indent="0" defTabSz="914400" eaLnBrk="1" fontAlgn="auto" latinLnBrk="0" hangingPunct="1">
              <a:lnSpc>
                <a:spcPts val="1000"/>
              </a:lnSpc>
              <a:buClrTx/>
              <a:buSzTx/>
              <a:buNone/>
              <a:tabLst>
                <a:tab pos="152400" algn="l"/>
                <a:tab pos="457200" algn="l"/>
                <a:tab pos="3365500" algn="l"/>
              </a:tabLst>
              <a:defRPr/>
            </a:pPr>
            <a:endParaRPr lang="zh-CN" altLang="en-US" sz="2606" smtClean="0">
              <a:solidFill>
                <a:srgbClr val="000000"/>
              </a:solidFill>
              <a:latin typeface="微软雅黑"/>
            </a:endParaRPr>
          </a:p>
          <a:p>
            <a:pPr marL="0" marR="0" lvl="0" indent="0" defTabSz="914400" eaLnBrk="1" fontAlgn="auto" latinLnBrk="0" hangingPunct="1">
              <a:lnSpc>
                <a:spcPts val="2573"/>
              </a:lnSpc>
              <a:buClrTx/>
              <a:buSzTx/>
              <a:buNone/>
              <a:tabLst>
                <a:tab pos="152400" algn="l"/>
                <a:tab pos="457200" algn="l"/>
                <a:tab pos="3365500" algn="l"/>
              </a:tabLst>
              <a:defRPr/>
            </a:pPr>
            <a:r>
              <a:rPr lang="zh-CN" altLang="en-US" sz="2606" smtClean="0">
                <a:solidFill>
                  <a:srgbClr val="000000"/>
                </a:solidFill>
                <a:latin typeface="微软雅黑"/>
              </a:rPr>
              <a:t>	</a:t>
            </a:r>
            <a:r>
              <a:rPr lang="zh-CN" altLang="en-US" sz="2400" smtClean="0">
                <a:solidFill>
                  <a:srgbClr val="000000"/>
                </a:solidFill>
                <a:latin typeface="微软雅黑"/>
              </a:rPr>
              <a:t>原书籍已经变成分散且混杂的多个书页，如何拼接相邻的书页？</a:t>
            </a:r>
          </a:p>
          <a:p>
            <a:pPr marL="0" marR="0" lvl="0" indent="0" defTabSz="914400" eaLnBrk="1" fontAlgn="auto" latinLnBrk="0" hangingPunct="1">
              <a:lnSpc>
                <a:spcPts val="1000"/>
              </a:lnSpc>
              <a:buClrTx/>
              <a:buSzTx/>
              <a:buNone/>
              <a:tabLst>
                <a:tab pos="152400" algn="l"/>
                <a:tab pos="457200" algn="l"/>
                <a:tab pos="3365500" algn="l"/>
              </a:tabLst>
              <a:defRPr/>
            </a:pPr>
            <a:endParaRPr lang="zh-CN" altLang="en-US" sz="2400" smtClean="0">
              <a:solidFill>
                <a:srgbClr val="000000"/>
              </a:solidFill>
              <a:latin typeface="微软雅黑"/>
            </a:endParaRPr>
          </a:p>
          <a:p>
            <a:pPr marL="0" marR="0" lvl="0" indent="0" defTabSz="914400" eaLnBrk="1" fontAlgn="auto" latinLnBrk="0" hangingPunct="1">
              <a:lnSpc>
                <a:spcPts val="1000"/>
              </a:lnSpc>
              <a:buClrTx/>
              <a:buSzTx/>
              <a:buNone/>
              <a:tabLst>
                <a:tab pos="152400" algn="l"/>
                <a:tab pos="457200" algn="l"/>
                <a:tab pos="3365500" algn="l"/>
              </a:tabLst>
              <a:defRPr/>
            </a:pPr>
            <a:endParaRPr lang="zh-CN" altLang="en-US" sz="2400" smtClean="0">
              <a:solidFill>
                <a:srgbClr val="000000"/>
              </a:solidFill>
              <a:latin typeface="微软雅黑"/>
            </a:endParaRPr>
          </a:p>
          <a:p>
            <a:pPr marL="0" marR="0" lvl="0" indent="0" defTabSz="914400" eaLnBrk="1" fontAlgn="auto" latinLnBrk="0" hangingPunct="1">
              <a:lnSpc>
                <a:spcPts val="1000"/>
              </a:lnSpc>
              <a:buClrTx/>
              <a:buSzTx/>
              <a:buNone/>
              <a:tabLst>
                <a:tab pos="152400" algn="l"/>
                <a:tab pos="457200" algn="l"/>
                <a:tab pos="3365500" algn="l"/>
              </a:tabLst>
              <a:defRPr/>
            </a:pPr>
            <a:endParaRPr lang="zh-CN" altLang="en-US" sz="2400" smtClean="0">
              <a:solidFill>
                <a:srgbClr val="000000"/>
              </a:solidFill>
              <a:latin typeface="微软雅黑"/>
            </a:endParaRPr>
          </a:p>
          <a:p>
            <a:pPr marL="0" marR="0" lvl="0" indent="0" defTabSz="914400" eaLnBrk="1" fontAlgn="auto" latinLnBrk="0" hangingPunct="1">
              <a:lnSpc>
                <a:spcPts val="1000"/>
              </a:lnSpc>
              <a:buClrTx/>
              <a:buSzTx/>
              <a:buNone/>
              <a:tabLst>
                <a:tab pos="152400" algn="l"/>
                <a:tab pos="457200" algn="l"/>
                <a:tab pos="3365500" algn="l"/>
              </a:tabLst>
              <a:defRPr/>
            </a:pPr>
            <a:endParaRPr lang="zh-CN" altLang="en-US" sz="2400" smtClean="0">
              <a:solidFill>
                <a:srgbClr val="000000"/>
              </a:solidFill>
              <a:latin typeface="微软雅黑"/>
            </a:endParaRPr>
          </a:p>
          <a:p>
            <a:pPr marL="0" marR="0" lvl="0" indent="0" defTabSz="914400" eaLnBrk="1" fontAlgn="auto" latinLnBrk="0" hangingPunct="1">
              <a:lnSpc>
                <a:spcPts val="1000"/>
              </a:lnSpc>
              <a:buClrTx/>
              <a:buSzTx/>
              <a:buNone/>
              <a:tabLst>
                <a:tab pos="152400" algn="l"/>
                <a:tab pos="457200" algn="l"/>
                <a:tab pos="3365500" algn="l"/>
              </a:tabLst>
              <a:defRPr/>
            </a:pPr>
            <a:endParaRPr lang="zh-CN" altLang="en-US" sz="2400" smtClean="0">
              <a:solidFill>
                <a:srgbClr val="000000"/>
              </a:solidFill>
              <a:latin typeface="微软雅黑"/>
            </a:endParaRPr>
          </a:p>
          <a:p>
            <a:pPr marL="0" marR="0" lvl="0" indent="0" defTabSz="914400" eaLnBrk="1" fontAlgn="auto" latinLnBrk="0" hangingPunct="1">
              <a:lnSpc>
                <a:spcPts val="1000"/>
              </a:lnSpc>
              <a:buClrTx/>
              <a:buSzTx/>
              <a:buNone/>
              <a:tabLst>
                <a:tab pos="152400" algn="l"/>
                <a:tab pos="457200" algn="l"/>
                <a:tab pos="3365500" algn="l"/>
              </a:tabLst>
              <a:defRPr/>
            </a:pPr>
            <a:endParaRPr lang="zh-CN" altLang="en-US" sz="2400" smtClean="0">
              <a:solidFill>
                <a:srgbClr val="000000"/>
              </a:solidFill>
              <a:latin typeface="微软雅黑"/>
            </a:endParaRPr>
          </a:p>
          <a:p>
            <a:pPr marL="0" marR="0" lvl="0" indent="0" defTabSz="914400" eaLnBrk="1" fontAlgn="auto" latinLnBrk="0" hangingPunct="1">
              <a:lnSpc>
                <a:spcPts val="1000"/>
              </a:lnSpc>
              <a:buClrTx/>
              <a:buSzTx/>
              <a:buNone/>
              <a:tabLst>
                <a:tab pos="152400" algn="l"/>
                <a:tab pos="457200" algn="l"/>
                <a:tab pos="3365500" algn="l"/>
              </a:tabLst>
              <a:defRPr/>
            </a:pPr>
            <a:endParaRPr lang="zh-CN" altLang="en-US" sz="2400" smtClean="0">
              <a:solidFill>
                <a:srgbClr val="000000"/>
              </a:solidFill>
              <a:latin typeface="微软雅黑"/>
            </a:endParaRPr>
          </a:p>
          <a:p>
            <a:pPr marL="0" marR="0" lvl="0" indent="0" defTabSz="914400" eaLnBrk="1" fontAlgn="auto" latinLnBrk="0" hangingPunct="1">
              <a:lnSpc>
                <a:spcPts val="1000"/>
              </a:lnSpc>
              <a:buClrTx/>
              <a:buSzTx/>
              <a:buNone/>
              <a:tabLst>
                <a:tab pos="152400" algn="l"/>
                <a:tab pos="457200" algn="l"/>
                <a:tab pos="3365500" algn="l"/>
              </a:tabLst>
              <a:defRPr/>
            </a:pPr>
            <a:endParaRPr lang="zh-CN" altLang="en-US" sz="2400" smtClean="0">
              <a:solidFill>
                <a:srgbClr val="000000"/>
              </a:solidFill>
              <a:latin typeface="微软雅黑"/>
            </a:endParaRPr>
          </a:p>
          <a:p>
            <a:pPr marL="0" marR="0" lvl="0" indent="0" defTabSz="914400" eaLnBrk="1" fontAlgn="auto" latinLnBrk="0" hangingPunct="1">
              <a:lnSpc>
                <a:spcPts val="1000"/>
              </a:lnSpc>
              <a:buClrTx/>
              <a:buSzTx/>
              <a:buNone/>
              <a:tabLst>
                <a:tab pos="152400" algn="l"/>
                <a:tab pos="457200" algn="l"/>
                <a:tab pos="3365500" algn="l"/>
              </a:tabLst>
              <a:defRPr/>
            </a:pPr>
            <a:endParaRPr lang="zh-CN" altLang="en-US" sz="2400" smtClean="0">
              <a:solidFill>
                <a:srgbClr val="000000"/>
              </a:solidFill>
              <a:latin typeface="微软雅黑"/>
            </a:endParaRPr>
          </a:p>
          <a:p>
            <a:pPr marL="0" marR="0" lvl="0" indent="0" defTabSz="914400" eaLnBrk="1" fontAlgn="auto" latinLnBrk="0" hangingPunct="1">
              <a:lnSpc>
                <a:spcPts val="1000"/>
              </a:lnSpc>
              <a:buClrTx/>
              <a:buSzTx/>
              <a:buNone/>
              <a:tabLst>
                <a:tab pos="152400" algn="l"/>
                <a:tab pos="457200" algn="l"/>
                <a:tab pos="3365500" algn="l"/>
              </a:tabLst>
              <a:defRPr/>
            </a:pPr>
            <a:endParaRPr lang="zh-CN" altLang="en-US" sz="2400" smtClean="0">
              <a:solidFill>
                <a:srgbClr val="000000"/>
              </a:solidFill>
              <a:latin typeface="微软雅黑"/>
            </a:endParaRPr>
          </a:p>
          <a:p>
            <a:pPr marL="0" marR="0" lvl="0" indent="0" defTabSz="914400" eaLnBrk="1" fontAlgn="auto" latinLnBrk="0" hangingPunct="1">
              <a:lnSpc>
                <a:spcPts val="1000"/>
              </a:lnSpc>
              <a:buClrTx/>
              <a:buSzTx/>
              <a:buNone/>
              <a:tabLst>
                <a:tab pos="152400" algn="l"/>
                <a:tab pos="457200" algn="l"/>
                <a:tab pos="3365500" algn="l"/>
              </a:tabLst>
              <a:defRPr/>
            </a:pPr>
            <a:endParaRPr lang="zh-CN" altLang="en-US" sz="2400" smtClean="0">
              <a:solidFill>
                <a:srgbClr val="000000"/>
              </a:solidFill>
              <a:latin typeface="微软雅黑"/>
            </a:endParaRPr>
          </a:p>
          <a:p>
            <a:pPr marL="0" marR="0" lvl="0" indent="0" defTabSz="914400" eaLnBrk="1" fontAlgn="auto" latinLnBrk="0" hangingPunct="1">
              <a:lnSpc>
                <a:spcPts val="1000"/>
              </a:lnSpc>
              <a:buClrTx/>
              <a:buSzTx/>
              <a:buNone/>
              <a:tabLst>
                <a:tab pos="152400" algn="l"/>
                <a:tab pos="457200" algn="l"/>
                <a:tab pos="3365500" algn="l"/>
              </a:tabLst>
              <a:defRPr/>
            </a:pPr>
            <a:endParaRPr lang="zh-CN" altLang="en-US" sz="2400" smtClean="0">
              <a:solidFill>
                <a:srgbClr val="000000"/>
              </a:solidFill>
              <a:latin typeface="微软雅黑"/>
            </a:endParaRPr>
          </a:p>
          <a:p>
            <a:pPr marL="0" marR="0" lvl="0" indent="0" defTabSz="914400" eaLnBrk="1" fontAlgn="auto" latinLnBrk="0" hangingPunct="1">
              <a:lnSpc>
                <a:spcPts val="1000"/>
              </a:lnSpc>
              <a:buClrTx/>
              <a:buSzTx/>
              <a:buNone/>
              <a:tabLst>
                <a:tab pos="152400" algn="l"/>
                <a:tab pos="457200" algn="l"/>
                <a:tab pos="3365500" algn="l"/>
              </a:tabLst>
              <a:defRPr/>
            </a:pPr>
            <a:endParaRPr lang="zh-CN" altLang="en-US" sz="2400" smtClean="0">
              <a:solidFill>
                <a:srgbClr val="000000"/>
              </a:solidFill>
              <a:latin typeface="微软雅黑"/>
            </a:endParaRPr>
          </a:p>
          <a:p>
            <a:pPr marL="0" marR="0" lvl="0" indent="0" defTabSz="914400" eaLnBrk="1" fontAlgn="auto" latinLnBrk="0" hangingPunct="1">
              <a:lnSpc>
                <a:spcPts val="1000"/>
              </a:lnSpc>
              <a:buClrTx/>
              <a:buSzTx/>
              <a:buNone/>
              <a:tabLst>
                <a:tab pos="152400" algn="l"/>
                <a:tab pos="457200" algn="l"/>
                <a:tab pos="3365500" algn="l"/>
              </a:tabLst>
              <a:defRPr/>
            </a:pPr>
            <a:endParaRPr lang="zh-CN" altLang="en-US" sz="2400" smtClean="0">
              <a:solidFill>
                <a:srgbClr val="000000"/>
              </a:solidFill>
              <a:latin typeface="微软雅黑"/>
            </a:endParaRPr>
          </a:p>
          <a:p>
            <a:pPr marL="0" marR="0" lvl="0" indent="0" defTabSz="914400" eaLnBrk="1" fontAlgn="auto" latinLnBrk="0" hangingPunct="1">
              <a:lnSpc>
                <a:spcPts val="3127"/>
              </a:lnSpc>
              <a:buClrTx/>
              <a:buSzTx/>
              <a:buNone/>
              <a:tabLst>
                <a:tab pos="152400" algn="l"/>
                <a:tab pos="457200" algn="l"/>
                <a:tab pos="3365500" algn="l"/>
              </a:tabLst>
              <a:defRPr/>
            </a:pPr>
            <a:r>
              <a:rPr lang="zh-CN" altLang="en-US" sz="2400" smtClean="0">
                <a:solidFill>
                  <a:srgbClr val="000000"/>
                </a:solidFill>
                <a:latin typeface="微软雅黑"/>
              </a:rPr>
              <a:t>			</a:t>
            </a:r>
            <a:r>
              <a:rPr lang="zh-CN" altLang="en-US" sz="2604" smtClean="0">
                <a:solidFill>
                  <a:srgbClr val="000000"/>
                </a:solidFill>
                <a:latin typeface="微软雅黑"/>
              </a:rPr>
              <a:t>人工完成书页拼接十分困难</a:t>
            </a:r>
          </a:p>
          <a:p>
            <a:pPr marL="0" marR="0" lvl="0" indent="0" defTabSz="914400" eaLnBrk="1" fontAlgn="auto" latinLnBrk="0" hangingPunct="1">
              <a:lnSpc>
                <a:spcPts val="1000"/>
              </a:lnSpc>
              <a:buClrTx/>
              <a:buSzTx/>
              <a:buNone/>
              <a:tabLst>
                <a:tab pos="152400" algn="l"/>
                <a:tab pos="457200" algn="l"/>
                <a:tab pos="3365500" algn="l"/>
              </a:tabLst>
              <a:defRPr/>
            </a:pPr>
            <a:endParaRPr lang="zh-CN" altLang="en-US" sz="2604" smtClean="0">
              <a:solidFill>
                <a:srgbClr val="000000"/>
              </a:solidFill>
              <a:latin typeface="微软雅黑"/>
            </a:endParaRPr>
          </a:p>
          <a:p>
            <a:pPr marL="0" marR="0" lvl="0" indent="0" defTabSz="914400" eaLnBrk="1" fontAlgn="auto" latinLnBrk="0" hangingPunct="1">
              <a:lnSpc>
                <a:spcPts val="3029"/>
              </a:lnSpc>
              <a:buClrTx/>
              <a:buSzTx/>
              <a:buNone/>
              <a:tabLst>
                <a:tab pos="152400" algn="l"/>
                <a:tab pos="457200" algn="l"/>
                <a:tab pos="3365500" algn="l"/>
              </a:tabLst>
              <a:defRPr/>
            </a:pPr>
            <a:r>
              <a:rPr lang="zh-CN" altLang="en-US" sz="2604" smtClean="0">
                <a:solidFill>
                  <a:srgbClr val="000000"/>
                </a:solidFill>
                <a:latin typeface="微软雅黑"/>
              </a:rPr>
              <a:t>			</a:t>
            </a:r>
            <a:r>
              <a:rPr lang="en-US" altLang="zh-CN" sz="2400" smtClean="0">
                <a:solidFill>
                  <a:srgbClr val="000000"/>
                </a:solidFill>
                <a:latin typeface="微软雅黑"/>
              </a:rPr>
              <a:t>-  </a:t>
            </a:r>
            <a:r>
              <a:rPr lang="zh-CN" altLang="en-US" sz="2400" smtClean="0">
                <a:solidFill>
                  <a:srgbClr val="000000"/>
                </a:solidFill>
                <a:latin typeface="微软雅黑"/>
              </a:rPr>
              <a:t>书页数量大，且分布在多处</a:t>
            </a:r>
          </a:p>
          <a:p>
            <a:pPr marL="0" marR="0" lvl="0" indent="0" defTabSz="914400" eaLnBrk="1" fontAlgn="auto" latinLnBrk="0" hangingPunct="1">
              <a:lnSpc>
                <a:spcPts val="1000"/>
              </a:lnSpc>
              <a:buClrTx/>
              <a:buSzTx/>
              <a:buNone/>
              <a:tabLst>
                <a:tab pos="152400" algn="l"/>
                <a:tab pos="457200" algn="l"/>
                <a:tab pos="3365500" algn="l"/>
              </a:tabLst>
              <a:defRPr/>
            </a:pPr>
            <a:endParaRPr lang="zh-CN" altLang="en-US" sz="2400" smtClean="0">
              <a:solidFill>
                <a:srgbClr val="000000"/>
              </a:solidFill>
              <a:latin typeface="微软雅黑"/>
            </a:endParaRPr>
          </a:p>
          <a:p>
            <a:pPr marL="0" marR="0" lvl="0" indent="0" defTabSz="914400" eaLnBrk="1" fontAlgn="auto" latinLnBrk="0" hangingPunct="1">
              <a:lnSpc>
                <a:spcPts val="2396"/>
              </a:lnSpc>
              <a:buClrTx/>
              <a:buSzTx/>
              <a:buNone/>
              <a:tabLst>
                <a:tab pos="152400" algn="l"/>
                <a:tab pos="457200" algn="l"/>
                <a:tab pos="3365500" algn="l"/>
              </a:tabLst>
              <a:defRPr/>
            </a:pPr>
            <a:r>
              <a:rPr lang="zh-CN" altLang="en-US" sz="2400" smtClean="0">
                <a:solidFill>
                  <a:srgbClr val="000000"/>
                </a:solidFill>
                <a:latin typeface="微软雅黑"/>
              </a:rPr>
              <a:t>			</a:t>
            </a:r>
            <a:r>
              <a:rPr lang="en-US" altLang="zh-CN" sz="2400" smtClean="0">
                <a:solidFill>
                  <a:srgbClr val="000000"/>
                </a:solidFill>
                <a:latin typeface="微软雅黑"/>
              </a:rPr>
              <a:t>-  </a:t>
            </a:r>
            <a:r>
              <a:rPr lang="zh-CN" altLang="en-US" sz="2400" smtClean="0">
                <a:solidFill>
                  <a:srgbClr val="000000"/>
                </a:solidFill>
                <a:latin typeface="微软雅黑"/>
              </a:rPr>
              <a:t>部分损毁较严重，字迹模糊</a:t>
            </a:r>
          </a:p>
          <a:p>
            <a:pPr marL="0" marR="0" lvl="0" indent="0" defTabSz="914400" eaLnBrk="1" fontAlgn="auto" latinLnBrk="0" hangingPunct="1">
              <a:lnSpc>
                <a:spcPts val="1000"/>
              </a:lnSpc>
              <a:buClrTx/>
              <a:buSzTx/>
              <a:buNone/>
              <a:tabLst>
                <a:tab pos="152400" algn="l"/>
                <a:tab pos="457200" algn="l"/>
                <a:tab pos="3365500" algn="l"/>
              </a:tabLst>
              <a:defRPr/>
            </a:pPr>
            <a:endParaRPr lang="zh-CN" altLang="en-US" sz="2400" smtClean="0">
              <a:solidFill>
                <a:srgbClr val="000000"/>
              </a:solidFill>
              <a:latin typeface="微软雅黑"/>
            </a:endParaRPr>
          </a:p>
          <a:p>
            <a:pPr marL="0" marR="0" lvl="0" indent="0" defTabSz="914400" eaLnBrk="1" fontAlgn="auto" latinLnBrk="0" hangingPunct="1">
              <a:lnSpc>
                <a:spcPts val="2396"/>
              </a:lnSpc>
              <a:buClrTx/>
              <a:buSzTx/>
              <a:buNone/>
              <a:tabLst>
                <a:tab pos="152400" algn="l"/>
                <a:tab pos="457200" algn="l"/>
                <a:tab pos="3365500" algn="l"/>
              </a:tabLst>
              <a:defRPr/>
            </a:pPr>
            <a:r>
              <a:rPr lang="zh-CN" altLang="en-US" sz="2400" smtClean="0">
                <a:solidFill>
                  <a:srgbClr val="000000"/>
                </a:solidFill>
                <a:latin typeface="微软雅黑"/>
              </a:rPr>
              <a:t>			</a:t>
            </a:r>
            <a:r>
              <a:rPr lang="en-US" altLang="zh-CN" sz="2400" smtClean="0">
                <a:solidFill>
                  <a:srgbClr val="000000"/>
                </a:solidFill>
                <a:latin typeface="微软雅黑"/>
              </a:rPr>
              <a:t>-  </a:t>
            </a:r>
            <a:r>
              <a:rPr lang="zh-CN" altLang="en-US" sz="2400" smtClean="0">
                <a:solidFill>
                  <a:srgbClr val="000000"/>
                </a:solidFill>
                <a:latin typeface="微软雅黑"/>
              </a:rPr>
              <a:t>需要大量掌握古文字的专业人才</a:t>
            </a:r>
          </a:p>
          <a:p>
            <a:pPr marL="0" marR="0" lvl="0" indent="0" defTabSz="914400" eaLnBrk="1" fontAlgn="auto" latinLnBrk="0" hangingPunct="1">
              <a:lnSpc>
                <a:spcPts val="1000"/>
              </a:lnSpc>
              <a:buClrTx/>
              <a:buSzTx/>
              <a:buNone/>
              <a:tabLst>
                <a:tab pos="152400" algn="l"/>
                <a:tab pos="457200" algn="l"/>
                <a:tab pos="3365500" algn="l"/>
              </a:tabLst>
              <a:defRPr/>
            </a:pPr>
            <a:endParaRPr lang="zh-CN" altLang="en-US" sz="2400" smtClean="0">
              <a:solidFill>
                <a:srgbClr val="000000"/>
              </a:solidFill>
              <a:latin typeface="微软雅黑"/>
            </a:endParaRPr>
          </a:p>
          <a:p>
            <a:pPr marL="0" marR="0" lvl="0" indent="0" defTabSz="914400" eaLnBrk="1" fontAlgn="auto" latinLnBrk="0" hangingPunct="1">
              <a:lnSpc>
                <a:spcPts val="1000"/>
              </a:lnSpc>
              <a:buClrTx/>
              <a:buSzTx/>
              <a:buNone/>
              <a:tabLst>
                <a:tab pos="152400" algn="l"/>
                <a:tab pos="457200" algn="l"/>
                <a:tab pos="3365500" algn="l"/>
              </a:tabLst>
              <a:defRPr/>
            </a:pPr>
            <a:endParaRPr lang="zh-CN" altLang="en-US" sz="2400" smtClean="0">
              <a:solidFill>
                <a:srgbClr val="000000"/>
              </a:solidFill>
              <a:latin typeface="微软雅黑"/>
            </a:endParaRPr>
          </a:p>
          <a:p>
            <a:pPr marL="0" marR="0" lvl="0" indent="0" defTabSz="914400" eaLnBrk="1" fontAlgn="auto" latinLnBrk="0" hangingPunct="1">
              <a:lnSpc>
                <a:spcPts val="2373"/>
              </a:lnSpc>
              <a:buClrTx/>
              <a:buSzTx/>
              <a:buNone/>
              <a:tabLst>
                <a:tab pos="152400" algn="l"/>
                <a:tab pos="457200" algn="l"/>
                <a:tab pos="3365500" algn="l"/>
              </a:tabLst>
              <a:defRPr/>
            </a:pPr>
            <a:r>
              <a:rPr lang="zh-CN" altLang="en-US" sz="2400" smtClean="0">
                <a:solidFill>
                  <a:srgbClr val="000000"/>
                </a:solidFill>
                <a:latin typeface="微软雅黑"/>
              </a:rPr>
              <a:t>		</a:t>
            </a:r>
            <a:r>
              <a:rPr lang="zh-CN" altLang="en-US" sz="2400" smtClean="0">
                <a:solidFill>
                  <a:srgbClr val="0000FF"/>
                </a:solidFill>
                <a:latin typeface="微软雅黑"/>
              </a:rPr>
              <a:t>近年来，古文献的数字化浪潮给自动文学修复提供了机会</a:t>
            </a:r>
            <a:endParaRPr lang="zh-CN" altLang="en-US" sz="2400">
              <a:solidFill>
                <a:srgbClr val="0000FF"/>
              </a:solidFill>
              <a:latin typeface="微软雅黑"/>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myslide18">
    <p:spTree>
      <p:nvGrpSpPr>
        <p:cNvPr id="1" name=""/>
        <p:cNvGrpSpPr/>
        <p:nvPr/>
      </p:nvGrpSpPr>
      <p:grpSpPr>
        <a:xfrm>
          <a:off x="0" y="0"/>
          <a:ext cx="0" cy="0"/>
          <a:chOff x="0" y="0"/>
          <a:chExt cx="0" cy="0"/>
        </a:xfrm>
      </p:grpSpPr>
      <p:pic>
        <p:nvPicPr>
          <p:cNvPr id="2" name="图片 1" descr="ws_8FC5.tmp"/>
          <p:cNvPicPr>
            <a:picLocks/>
          </p:cNvPicPr>
          <p:nvPr/>
        </p:nvPicPr>
        <p:blipFill>
          <a:blip r:embed="rId2" cstate="print"/>
          <a:stretch>
            <a:fillRect/>
          </a:stretch>
        </p:blipFill>
        <p:spPr>
          <a:xfrm>
            <a:off x="0" y="0"/>
            <a:ext cx="9144000" cy="6858000"/>
          </a:xfrm>
          <a:prstGeom prst="rect">
            <a:avLst/>
          </a:prstGeom>
        </p:spPr>
      </p:pic>
      <p:pic>
        <p:nvPicPr>
          <p:cNvPr id="3" name="图片 2" descr="ws_8FD6.tmp"/>
          <p:cNvPicPr>
            <a:picLocks/>
          </p:cNvPicPr>
          <p:nvPr/>
        </p:nvPicPr>
        <p:blipFill>
          <a:blip r:embed="rId3" cstate="print"/>
          <a:stretch>
            <a:fillRect/>
          </a:stretch>
        </p:blipFill>
        <p:spPr>
          <a:xfrm>
            <a:off x="419100" y="1892300"/>
            <a:ext cx="1841500" cy="1130300"/>
          </a:xfrm>
          <a:prstGeom prst="rect">
            <a:avLst/>
          </a:prstGeom>
        </p:spPr>
      </p:pic>
      <p:pic>
        <p:nvPicPr>
          <p:cNvPr id="4" name="图片 3" descr="ws_8FD7.tmp"/>
          <p:cNvPicPr>
            <a:picLocks/>
          </p:cNvPicPr>
          <p:nvPr/>
        </p:nvPicPr>
        <p:blipFill>
          <a:blip r:embed="rId4" cstate="print"/>
          <a:stretch>
            <a:fillRect/>
          </a:stretch>
        </p:blipFill>
        <p:spPr>
          <a:xfrm>
            <a:off x="419100" y="3162300"/>
            <a:ext cx="889000" cy="1155700"/>
          </a:xfrm>
          <a:prstGeom prst="rect">
            <a:avLst/>
          </a:prstGeom>
        </p:spPr>
      </p:pic>
      <p:pic>
        <p:nvPicPr>
          <p:cNvPr id="5" name="图片 4" descr="ws_8FD8.tmp"/>
          <p:cNvPicPr>
            <a:picLocks/>
          </p:cNvPicPr>
          <p:nvPr/>
        </p:nvPicPr>
        <p:blipFill>
          <a:blip r:embed="rId5" cstate="print"/>
          <a:stretch>
            <a:fillRect/>
          </a:stretch>
        </p:blipFill>
        <p:spPr>
          <a:xfrm>
            <a:off x="1397000" y="3149600"/>
            <a:ext cx="850900" cy="1168400"/>
          </a:xfrm>
          <a:prstGeom prst="rect">
            <a:avLst/>
          </a:prstGeom>
        </p:spPr>
      </p:pic>
      <p:pic>
        <p:nvPicPr>
          <p:cNvPr id="6" name="图片 5" descr="ws_8FE8.tmp"/>
          <p:cNvPicPr>
            <a:picLocks/>
          </p:cNvPicPr>
          <p:nvPr/>
        </p:nvPicPr>
        <p:blipFill>
          <a:blip r:embed="rId6" cstate="print"/>
          <a:stretch>
            <a:fillRect/>
          </a:stretch>
        </p:blipFill>
        <p:spPr>
          <a:xfrm>
            <a:off x="5778500" y="1879600"/>
            <a:ext cx="863600" cy="1130300"/>
          </a:xfrm>
          <a:prstGeom prst="rect">
            <a:avLst/>
          </a:prstGeom>
        </p:spPr>
      </p:pic>
      <p:pic>
        <p:nvPicPr>
          <p:cNvPr id="7" name="图片 6" descr="ws_8FE9.tmp"/>
          <p:cNvPicPr>
            <a:picLocks/>
          </p:cNvPicPr>
          <p:nvPr/>
        </p:nvPicPr>
        <p:blipFill>
          <a:blip r:embed="rId7" cstate="print"/>
          <a:stretch>
            <a:fillRect/>
          </a:stretch>
        </p:blipFill>
        <p:spPr>
          <a:xfrm>
            <a:off x="6718300" y="1879600"/>
            <a:ext cx="762000" cy="1104900"/>
          </a:xfrm>
          <a:prstGeom prst="rect">
            <a:avLst/>
          </a:prstGeom>
        </p:spPr>
      </p:pic>
      <p:pic>
        <p:nvPicPr>
          <p:cNvPr id="8" name="图片 7" descr="ws_8FEA.tmp"/>
          <p:cNvPicPr>
            <a:picLocks/>
          </p:cNvPicPr>
          <p:nvPr/>
        </p:nvPicPr>
        <p:blipFill>
          <a:blip r:embed="rId8" cstate="print"/>
          <a:stretch>
            <a:fillRect/>
          </a:stretch>
        </p:blipFill>
        <p:spPr>
          <a:xfrm>
            <a:off x="0" y="0"/>
            <a:ext cx="9144000" cy="6858000"/>
          </a:xfrm>
          <a:prstGeom prst="rect">
            <a:avLst/>
          </a:prstGeom>
        </p:spPr>
      </p:pic>
      <p:sp>
        <p:nvSpPr>
          <p:cNvPr id="9" name="TextBox 8"/>
          <p:cNvSpPr txBox="1"/>
          <p:nvPr/>
        </p:nvSpPr>
        <p:spPr>
          <a:xfrm rot="18900000">
            <a:off x="5449079" y="1997835"/>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所</a:t>
            </a:r>
            <a:endParaRPr lang="zh-CN" altLang="en-US" sz="2542">
              <a:solidFill>
                <a:srgbClr val="00FFFF"/>
              </a:solidFill>
              <a:latin typeface="微软雅黑"/>
            </a:endParaRPr>
          </a:p>
        </p:txBody>
      </p:sp>
      <p:sp>
        <p:nvSpPr>
          <p:cNvPr id="10" name="TextBox 9"/>
          <p:cNvSpPr txBox="1"/>
          <p:nvPr/>
        </p:nvSpPr>
        <p:spPr>
          <a:xfrm rot="18900000">
            <a:off x="5677354" y="1769560"/>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有</a:t>
            </a:r>
            <a:endParaRPr lang="zh-CN" altLang="en-US" sz="2542">
              <a:solidFill>
                <a:srgbClr val="00FFFF"/>
              </a:solidFill>
              <a:latin typeface="微软雅黑"/>
            </a:endParaRPr>
          </a:p>
        </p:txBody>
      </p:sp>
      <p:sp>
        <p:nvSpPr>
          <p:cNvPr id="11" name="TextBox 10"/>
          <p:cNvSpPr txBox="1"/>
          <p:nvPr/>
        </p:nvSpPr>
        <p:spPr>
          <a:xfrm rot="18900000">
            <a:off x="5905628" y="1541286"/>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权</a:t>
            </a:r>
            <a:endParaRPr lang="zh-CN" altLang="en-US" sz="2542">
              <a:solidFill>
                <a:srgbClr val="00FFFF"/>
              </a:solidFill>
              <a:latin typeface="微软雅黑"/>
            </a:endParaRPr>
          </a:p>
        </p:txBody>
      </p:sp>
      <p:sp>
        <p:nvSpPr>
          <p:cNvPr id="12" name="TextBox 11"/>
          <p:cNvSpPr txBox="1"/>
          <p:nvPr/>
        </p:nvSpPr>
        <p:spPr>
          <a:xfrm rot="18900000">
            <a:off x="6133902" y="1313011"/>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保</a:t>
            </a:r>
            <a:endParaRPr lang="zh-CN" altLang="en-US" sz="2542">
              <a:solidFill>
                <a:srgbClr val="00FFFF"/>
              </a:solidFill>
              <a:latin typeface="微软雅黑"/>
            </a:endParaRPr>
          </a:p>
        </p:txBody>
      </p:sp>
      <p:sp>
        <p:nvSpPr>
          <p:cNvPr id="13" name="TextBox 12"/>
          <p:cNvSpPr txBox="1"/>
          <p:nvPr/>
        </p:nvSpPr>
        <p:spPr>
          <a:xfrm rot="18900000">
            <a:off x="6362177" y="1084737"/>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留</a:t>
            </a:r>
            <a:endParaRPr lang="zh-CN" altLang="en-US" sz="2542">
              <a:solidFill>
                <a:srgbClr val="00FFFF"/>
              </a:solidFill>
              <a:latin typeface="微软雅黑"/>
            </a:endParaRPr>
          </a:p>
        </p:txBody>
      </p:sp>
      <p:sp>
        <p:nvSpPr>
          <p:cNvPr id="14" name="TextBox 13"/>
          <p:cNvSpPr txBox="1"/>
          <p:nvPr/>
        </p:nvSpPr>
        <p:spPr>
          <a:xfrm rot="18900000">
            <a:off x="1690110" y="5676121"/>
            <a:ext cx="381515" cy="279564"/>
          </a:xfrm>
          <a:prstGeom prst="rect">
            <a:avLst/>
          </a:prstGeom>
          <a:noFill/>
        </p:spPr>
        <p:txBody>
          <a:bodyPr vert="horz" wrap="none" lIns="0" tIns="0" rIns="0" bIns="0" rtlCol="0">
            <a:spAutoFit/>
          </a:bodyPr>
          <a:lstStyle/>
          <a:p>
            <a:pPr>
              <a:lnSpc>
                <a:spcPts val="2107"/>
              </a:lnSpc>
            </a:pPr>
            <a:r>
              <a:rPr lang="en-US" altLang="zh-CN" sz="2542" smtClean="0">
                <a:solidFill>
                  <a:srgbClr val="00FFFF"/>
                </a:solidFill>
                <a:latin typeface="微软雅黑"/>
              </a:rPr>
              <a:t>20</a:t>
            </a:r>
            <a:endParaRPr lang="zh-CN" altLang="en-US" sz="2542">
              <a:solidFill>
                <a:srgbClr val="00FFFF"/>
              </a:solidFill>
              <a:latin typeface="微软雅黑"/>
            </a:endParaRPr>
          </a:p>
        </p:txBody>
      </p:sp>
      <p:sp>
        <p:nvSpPr>
          <p:cNvPr id="15" name="TextBox 14"/>
          <p:cNvSpPr txBox="1"/>
          <p:nvPr/>
        </p:nvSpPr>
        <p:spPr>
          <a:xfrm rot="18900000">
            <a:off x="1957647" y="5408583"/>
            <a:ext cx="381515" cy="279564"/>
          </a:xfrm>
          <a:prstGeom prst="rect">
            <a:avLst/>
          </a:prstGeom>
          <a:noFill/>
        </p:spPr>
        <p:txBody>
          <a:bodyPr vert="horz" wrap="none" lIns="0" tIns="0" rIns="0" bIns="0" rtlCol="0">
            <a:spAutoFit/>
          </a:bodyPr>
          <a:lstStyle/>
          <a:p>
            <a:pPr>
              <a:lnSpc>
                <a:spcPts val="2107"/>
              </a:lnSpc>
            </a:pPr>
            <a:r>
              <a:rPr lang="en-US" altLang="zh-CN" sz="2542" smtClean="0">
                <a:solidFill>
                  <a:srgbClr val="00FFFF"/>
                </a:solidFill>
                <a:latin typeface="微软雅黑"/>
              </a:rPr>
              <a:t>16</a:t>
            </a:r>
            <a:endParaRPr lang="zh-CN" altLang="en-US" sz="2542">
              <a:solidFill>
                <a:srgbClr val="00FFFF"/>
              </a:solidFill>
              <a:latin typeface="微软雅黑"/>
            </a:endParaRPr>
          </a:p>
        </p:txBody>
      </p:sp>
      <p:sp>
        <p:nvSpPr>
          <p:cNvPr id="16" name="TextBox 15"/>
          <p:cNvSpPr txBox="1"/>
          <p:nvPr/>
        </p:nvSpPr>
        <p:spPr>
          <a:xfrm rot="18900000">
            <a:off x="2253237" y="5193677"/>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南</a:t>
            </a:r>
            <a:endParaRPr lang="zh-CN" altLang="en-US" sz="2542">
              <a:solidFill>
                <a:srgbClr val="00FFFF"/>
              </a:solidFill>
              <a:latin typeface="微软雅黑"/>
            </a:endParaRPr>
          </a:p>
        </p:txBody>
      </p:sp>
      <p:sp>
        <p:nvSpPr>
          <p:cNvPr id="17" name="TextBox 16"/>
          <p:cNvSpPr txBox="1"/>
          <p:nvPr/>
        </p:nvSpPr>
        <p:spPr>
          <a:xfrm rot="18900000">
            <a:off x="2481511" y="4965402"/>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京</a:t>
            </a:r>
            <a:endParaRPr lang="zh-CN" altLang="en-US" sz="2542">
              <a:solidFill>
                <a:srgbClr val="00FFFF"/>
              </a:solidFill>
              <a:latin typeface="微软雅黑"/>
            </a:endParaRPr>
          </a:p>
        </p:txBody>
      </p:sp>
      <p:sp>
        <p:nvSpPr>
          <p:cNvPr id="18" name="TextBox 17"/>
          <p:cNvSpPr txBox="1"/>
          <p:nvPr/>
        </p:nvSpPr>
        <p:spPr>
          <a:xfrm rot="18900000">
            <a:off x="2709786" y="4737128"/>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大</a:t>
            </a:r>
            <a:endParaRPr lang="zh-CN" altLang="en-US" sz="2542">
              <a:solidFill>
                <a:srgbClr val="00FFFF"/>
              </a:solidFill>
              <a:latin typeface="微软雅黑"/>
            </a:endParaRPr>
          </a:p>
        </p:txBody>
      </p:sp>
      <p:sp>
        <p:nvSpPr>
          <p:cNvPr id="19" name="TextBox 18"/>
          <p:cNvSpPr txBox="1"/>
          <p:nvPr/>
        </p:nvSpPr>
        <p:spPr>
          <a:xfrm rot="18900000">
            <a:off x="2938060" y="4508853"/>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学</a:t>
            </a:r>
            <a:endParaRPr lang="zh-CN" altLang="en-US" sz="2542">
              <a:solidFill>
                <a:srgbClr val="00FFFF"/>
              </a:solidFill>
              <a:latin typeface="微软雅黑"/>
            </a:endParaRPr>
          </a:p>
        </p:txBody>
      </p:sp>
      <p:sp>
        <p:nvSpPr>
          <p:cNvPr id="20" name="TextBox 19"/>
          <p:cNvSpPr txBox="1"/>
          <p:nvPr/>
        </p:nvSpPr>
        <p:spPr>
          <a:xfrm rot="18900000">
            <a:off x="3166335" y="4280579"/>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机</a:t>
            </a:r>
            <a:endParaRPr lang="zh-CN" altLang="en-US" sz="2542">
              <a:solidFill>
                <a:srgbClr val="00FFFF"/>
              </a:solidFill>
              <a:latin typeface="微软雅黑"/>
            </a:endParaRPr>
          </a:p>
        </p:txBody>
      </p:sp>
      <p:sp>
        <p:nvSpPr>
          <p:cNvPr id="21" name="TextBox 20"/>
          <p:cNvSpPr txBox="1"/>
          <p:nvPr/>
        </p:nvSpPr>
        <p:spPr>
          <a:xfrm rot="18900000">
            <a:off x="3394609" y="4052304"/>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器</a:t>
            </a:r>
            <a:endParaRPr lang="zh-CN" altLang="en-US" sz="2542">
              <a:solidFill>
                <a:srgbClr val="00FFFF"/>
              </a:solidFill>
              <a:latin typeface="微软雅黑"/>
            </a:endParaRPr>
          </a:p>
        </p:txBody>
      </p:sp>
      <p:sp>
        <p:nvSpPr>
          <p:cNvPr id="22" name="TextBox 21"/>
          <p:cNvSpPr txBox="1"/>
          <p:nvPr/>
        </p:nvSpPr>
        <p:spPr>
          <a:xfrm rot="18900000">
            <a:off x="3622884" y="3824030"/>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学</a:t>
            </a:r>
            <a:endParaRPr lang="zh-CN" altLang="en-US" sz="2542">
              <a:solidFill>
                <a:srgbClr val="00FFFF"/>
              </a:solidFill>
              <a:latin typeface="微软雅黑"/>
            </a:endParaRPr>
          </a:p>
        </p:txBody>
      </p:sp>
      <p:sp>
        <p:nvSpPr>
          <p:cNvPr id="23" name="TextBox 22"/>
          <p:cNvSpPr txBox="1"/>
          <p:nvPr/>
        </p:nvSpPr>
        <p:spPr>
          <a:xfrm rot="18900000">
            <a:off x="3851158" y="3595756"/>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习</a:t>
            </a:r>
            <a:endParaRPr lang="zh-CN" altLang="en-US" sz="2542">
              <a:solidFill>
                <a:srgbClr val="00FFFF"/>
              </a:solidFill>
              <a:latin typeface="微软雅黑"/>
            </a:endParaRPr>
          </a:p>
        </p:txBody>
      </p:sp>
      <p:sp>
        <p:nvSpPr>
          <p:cNvPr id="24" name="TextBox 23"/>
          <p:cNvSpPr txBox="1"/>
          <p:nvPr/>
        </p:nvSpPr>
        <p:spPr>
          <a:xfrm rot="18900000">
            <a:off x="4079433" y="3367481"/>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导</a:t>
            </a:r>
            <a:endParaRPr lang="zh-CN" altLang="en-US" sz="2542">
              <a:solidFill>
                <a:srgbClr val="00FFFF"/>
              </a:solidFill>
              <a:latin typeface="微软雅黑"/>
            </a:endParaRPr>
          </a:p>
        </p:txBody>
      </p:sp>
      <p:sp>
        <p:nvSpPr>
          <p:cNvPr id="25" name="TextBox 24"/>
          <p:cNvSpPr txBox="1"/>
          <p:nvPr/>
        </p:nvSpPr>
        <p:spPr>
          <a:xfrm rot="18900000">
            <a:off x="4307707" y="3139207"/>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论</a:t>
            </a:r>
            <a:endParaRPr lang="zh-CN" altLang="en-US" sz="2542">
              <a:solidFill>
                <a:srgbClr val="00FFFF"/>
              </a:solidFill>
              <a:latin typeface="微软雅黑"/>
            </a:endParaRPr>
          </a:p>
        </p:txBody>
      </p:sp>
      <p:sp>
        <p:nvSpPr>
          <p:cNvPr id="26" name="TextBox 25"/>
          <p:cNvSpPr txBox="1"/>
          <p:nvPr/>
        </p:nvSpPr>
        <p:spPr>
          <a:xfrm rot="18900000">
            <a:off x="4535981" y="2910932"/>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课</a:t>
            </a:r>
            <a:endParaRPr lang="zh-CN" altLang="en-US" sz="2542">
              <a:solidFill>
                <a:srgbClr val="00FFFF"/>
              </a:solidFill>
              <a:latin typeface="微软雅黑"/>
            </a:endParaRPr>
          </a:p>
        </p:txBody>
      </p:sp>
      <p:sp>
        <p:nvSpPr>
          <p:cNvPr id="27" name="TextBox 26"/>
          <p:cNvSpPr txBox="1"/>
          <p:nvPr/>
        </p:nvSpPr>
        <p:spPr>
          <a:xfrm rot="18900000">
            <a:off x="4764256" y="2682658"/>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程</a:t>
            </a:r>
            <a:endParaRPr lang="zh-CN" altLang="en-US" sz="2542">
              <a:solidFill>
                <a:srgbClr val="00FFFF"/>
              </a:solidFill>
              <a:latin typeface="微软雅黑"/>
            </a:endParaRPr>
          </a:p>
        </p:txBody>
      </p:sp>
      <p:sp>
        <p:nvSpPr>
          <p:cNvPr id="28" name="TextBox 27"/>
          <p:cNvSpPr txBox="1"/>
          <p:nvPr/>
        </p:nvSpPr>
        <p:spPr>
          <a:xfrm rot="18900000">
            <a:off x="4992530" y="2454384"/>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专</a:t>
            </a:r>
            <a:endParaRPr lang="zh-CN" altLang="en-US" sz="2542">
              <a:solidFill>
                <a:srgbClr val="00FFFF"/>
              </a:solidFill>
              <a:latin typeface="微软雅黑"/>
            </a:endParaRPr>
          </a:p>
        </p:txBody>
      </p:sp>
      <p:sp>
        <p:nvSpPr>
          <p:cNvPr id="29" name="TextBox 28"/>
          <p:cNvSpPr txBox="1"/>
          <p:nvPr/>
        </p:nvSpPr>
        <p:spPr>
          <a:xfrm rot="18900000">
            <a:off x="5220805" y="2226109"/>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用</a:t>
            </a:r>
            <a:endParaRPr lang="zh-CN" altLang="en-US" sz="2542">
              <a:solidFill>
                <a:srgbClr val="00FFFF"/>
              </a:solidFill>
              <a:latin typeface="微软雅黑"/>
            </a:endParaRPr>
          </a:p>
        </p:txBody>
      </p:sp>
      <p:sp>
        <p:nvSpPr>
          <p:cNvPr id="30" name="TextBox 29"/>
          <p:cNvSpPr txBox="1"/>
          <p:nvPr/>
        </p:nvSpPr>
        <p:spPr>
          <a:xfrm>
            <a:off x="91439" y="321726"/>
            <a:ext cx="2872581" cy="347339"/>
          </a:xfrm>
          <a:prstGeom prst="rect">
            <a:avLst/>
          </a:prstGeom>
          <a:noFill/>
        </p:spPr>
        <p:txBody>
          <a:bodyPr vert="horz" wrap="none" lIns="0" tIns="0" rIns="0" bIns="0" rtlCol="0">
            <a:spAutoFit/>
          </a:bodyPr>
          <a:lstStyle/>
          <a:p>
            <a:pPr>
              <a:lnSpc>
                <a:spcPts val="2687"/>
              </a:lnSpc>
            </a:pPr>
            <a:r>
              <a:rPr lang="zh-CN" altLang="en-US" sz="2796" smtClean="0">
                <a:solidFill>
                  <a:srgbClr val="000000"/>
                </a:solidFill>
                <a:latin typeface="微软雅黑"/>
              </a:rPr>
              <a:t>例如：古文献修复</a:t>
            </a:r>
            <a:endParaRPr lang="zh-CN" altLang="en-US" sz="2796">
              <a:solidFill>
                <a:srgbClr val="000000"/>
              </a:solidFill>
              <a:latin typeface="微软雅黑"/>
            </a:endParaRPr>
          </a:p>
        </p:txBody>
      </p:sp>
      <p:sp>
        <p:nvSpPr>
          <p:cNvPr id="31" name="TextBox 30"/>
          <p:cNvSpPr txBox="1"/>
          <p:nvPr/>
        </p:nvSpPr>
        <p:spPr>
          <a:xfrm>
            <a:off x="3062351" y="404205"/>
            <a:ext cx="1025922" cy="245580"/>
          </a:xfrm>
          <a:prstGeom prst="rect">
            <a:avLst/>
          </a:prstGeom>
          <a:noFill/>
        </p:spPr>
        <p:txBody>
          <a:bodyPr vert="horz" wrap="none" lIns="0" tIns="0" rIns="0" bIns="0" rtlCol="0">
            <a:spAutoFit/>
          </a:bodyPr>
          <a:lstStyle/>
          <a:p>
            <a:pPr>
              <a:lnSpc>
                <a:spcPts val="1926"/>
              </a:lnSpc>
            </a:pPr>
            <a:r>
              <a:rPr lang="zh-CN" altLang="en-US" sz="2004" smtClean="0">
                <a:solidFill>
                  <a:srgbClr val="000000"/>
                </a:solidFill>
                <a:latin typeface="微软雅黑"/>
              </a:rPr>
              <a:t>（文化）</a:t>
            </a:r>
            <a:endParaRPr lang="zh-CN" altLang="en-US" sz="2004">
              <a:solidFill>
                <a:srgbClr val="000000"/>
              </a:solidFill>
              <a:latin typeface="微软雅黑"/>
            </a:endParaRPr>
          </a:p>
        </p:txBody>
      </p:sp>
      <p:sp>
        <p:nvSpPr>
          <p:cNvPr id="32" name="TextBox 31"/>
          <p:cNvSpPr txBox="1"/>
          <p:nvPr/>
        </p:nvSpPr>
        <p:spPr>
          <a:xfrm>
            <a:off x="379171" y="1294130"/>
            <a:ext cx="8002191" cy="296491"/>
          </a:xfrm>
          <a:prstGeom prst="rect">
            <a:avLst/>
          </a:prstGeom>
          <a:noFill/>
        </p:spPr>
        <p:txBody>
          <a:bodyPr vert="horz" wrap="none" lIns="0" tIns="0" rIns="0" bIns="0" rtlCol="0">
            <a:spAutoFit/>
          </a:bodyPr>
          <a:lstStyle/>
          <a:p>
            <a:pPr>
              <a:lnSpc>
                <a:spcPts val="2306"/>
              </a:lnSpc>
            </a:pPr>
            <a:r>
              <a:rPr lang="zh-CN" altLang="en-US" sz="2400" smtClean="0">
                <a:solidFill>
                  <a:srgbClr val="000000"/>
                </a:solidFill>
                <a:latin typeface="微软雅黑"/>
              </a:rPr>
              <a:t>以色列特拉维夫大学的学者将</a:t>
            </a:r>
            <a:r>
              <a:rPr lang="zh-CN" altLang="en-US" sz="2400" smtClean="0">
                <a:solidFill>
                  <a:srgbClr val="0000FF"/>
                </a:solidFill>
                <a:latin typeface="微软雅黑"/>
              </a:rPr>
              <a:t>机器学习</a:t>
            </a:r>
            <a:r>
              <a:rPr lang="zh-CN" altLang="en-US" sz="2400" smtClean="0">
                <a:solidFill>
                  <a:srgbClr val="000000"/>
                </a:solidFill>
                <a:latin typeface="微软雅黑"/>
              </a:rPr>
              <a:t>用于自动的书页拼接</a:t>
            </a:r>
            <a:endParaRPr lang="zh-CN" altLang="en-US" sz="2400">
              <a:solidFill>
                <a:srgbClr val="000000"/>
              </a:solidFill>
              <a:latin typeface="微软雅黑"/>
            </a:endParaRPr>
          </a:p>
        </p:txBody>
      </p:sp>
      <p:sp>
        <p:nvSpPr>
          <p:cNvPr id="33" name="TextBox 32"/>
          <p:cNvSpPr txBox="1"/>
          <p:nvPr/>
        </p:nvSpPr>
        <p:spPr>
          <a:xfrm>
            <a:off x="2343657" y="2174585"/>
            <a:ext cx="769441" cy="551433"/>
          </a:xfrm>
          <a:prstGeom prst="rect">
            <a:avLst/>
          </a:prstGeom>
          <a:noFill/>
        </p:spPr>
        <p:txBody>
          <a:bodyPr vert="horz" wrap="none" lIns="0" tIns="0" rIns="0" bIns="0" rtlCol="0">
            <a:spAutoFit/>
          </a:bodyPr>
          <a:lstStyle/>
          <a:p>
            <a:pPr>
              <a:lnSpc>
                <a:spcPts val="1926"/>
              </a:lnSpc>
            </a:pPr>
            <a:r>
              <a:rPr lang="zh-CN" altLang="en-US" sz="2004" smtClean="0">
                <a:solidFill>
                  <a:srgbClr val="000000"/>
                </a:solidFill>
                <a:latin typeface="微软雅黑"/>
              </a:rPr>
              <a:t>已确定</a:t>
            </a:r>
          </a:p>
          <a:p>
            <a:pPr>
              <a:lnSpc>
                <a:spcPts val="2400"/>
              </a:lnSpc>
            </a:pPr>
            <a:r>
              <a:rPr lang="zh-CN" altLang="en-US" sz="2004" smtClean="0">
                <a:solidFill>
                  <a:srgbClr val="000000"/>
                </a:solidFill>
                <a:latin typeface="微软雅黑"/>
              </a:rPr>
              <a:t>相邻</a:t>
            </a:r>
            <a:endParaRPr lang="zh-CN" altLang="en-US" sz="2004">
              <a:solidFill>
                <a:srgbClr val="000000"/>
              </a:solidFill>
              <a:latin typeface="微软雅黑"/>
            </a:endParaRPr>
          </a:p>
        </p:txBody>
      </p:sp>
      <p:sp>
        <p:nvSpPr>
          <p:cNvPr id="34" name="TextBox 33"/>
          <p:cNvSpPr txBox="1"/>
          <p:nvPr/>
        </p:nvSpPr>
        <p:spPr>
          <a:xfrm>
            <a:off x="2343657" y="3426932"/>
            <a:ext cx="769441" cy="551433"/>
          </a:xfrm>
          <a:prstGeom prst="rect">
            <a:avLst/>
          </a:prstGeom>
          <a:noFill/>
        </p:spPr>
        <p:txBody>
          <a:bodyPr vert="horz" wrap="none" lIns="0" tIns="0" rIns="0" bIns="0" rtlCol="0">
            <a:spAutoFit/>
          </a:bodyPr>
          <a:lstStyle/>
          <a:p>
            <a:pPr>
              <a:lnSpc>
                <a:spcPts val="1926"/>
              </a:lnSpc>
            </a:pPr>
            <a:r>
              <a:rPr lang="zh-CN" altLang="en-US" sz="2004" smtClean="0">
                <a:solidFill>
                  <a:srgbClr val="000000"/>
                </a:solidFill>
                <a:latin typeface="微软雅黑"/>
              </a:rPr>
              <a:t>已确定</a:t>
            </a:r>
          </a:p>
          <a:p>
            <a:pPr>
              <a:lnSpc>
                <a:spcPts val="2400"/>
              </a:lnSpc>
            </a:pPr>
            <a:r>
              <a:rPr lang="zh-CN" altLang="en-US" sz="2004" smtClean="0">
                <a:solidFill>
                  <a:srgbClr val="000000"/>
                </a:solidFill>
                <a:latin typeface="微软雅黑"/>
              </a:rPr>
              <a:t>不相邻</a:t>
            </a:r>
            <a:endParaRPr lang="zh-CN" altLang="en-US" sz="2004">
              <a:solidFill>
                <a:srgbClr val="000000"/>
              </a:solidFill>
              <a:latin typeface="微软雅黑"/>
            </a:endParaRPr>
          </a:p>
        </p:txBody>
      </p:sp>
      <p:sp>
        <p:nvSpPr>
          <p:cNvPr id="35" name="TextBox 34"/>
          <p:cNvSpPr txBox="1"/>
          <p:nvPr/>
        </p:nvSpPr>
        <p:spPr>
          <a:xfrm>
            <a:off x="3846829" y="3071495"/>
            <a:ext cx="1231106" cy="296491"/>
          </a:xfrm>
          <a:prstGeom prst="rect">
            <a:avLst/>
          </a:prstGeom>
          <a:noFill/>
        </p:spPr>
        <p:txBody>
          <a:bodyPr vert="horz" wrap="none" lIns="0" tIns="0" rIns="0" bIns="0" rtlCol="0">
            <a:spAutoFit/>
          </a:bodyPr>
          <a:lstStyle/>
          <a:p>
            <a:pPr>
              <a:lnSpc>
                <a:spcPts val="2306"/>
              </a:lnSpc>
            </a:pPr>
            <a:r>
              <a:rPr lang="zh-CN" altLang="en-US" sz="2400" smtClean="0">
                <a:solidFill>
                  <a:srgbClr val="000000"/>
                </a:solidFill>
                <a:latin typeface="微软雅黑"/>
              </a:rPr>
              <a:t>分类模型</a:t>
            </a:r>
            <a:endParaRPr lang="zh-CN" altLang="en-US" sz="2400">
              <a:solidFill>
                <a:srgbClr val="000000"/>
              </a:solidFill>
              <a:latin typeface="微软雅黑"/>
            </a:endParaRPr>
          </a:p>
        </p:txBody>
      </p:sp>
      <p:sp>
        <p:nvSpPr>
          <p:cNvPr id="36" name="TextBox 35"/>
          <p:cNvSpPr txBox="1"/>
          <p:nvPr/>
        </p:nvSpPr>
        <p:spPr>
          <a:xfrm>
            <a:off x="7711693" y="2116038"/>
            <a:ext cx="1025922" cy="551433"/>
          </a:xfrm>
          <a:prstGeom prst="rect">
            <a:avLst/>
          </a:prstGeom>
          <a:noFill/>
        </p:spPr>
        <p:txBody>
          <a:bodyPr vert="horz" wrap="none" lIns="0" tIns="0" rIns="0" bIns="0" rtlCol="0">
            <a:spAutoFit/>
          </a:bodyPr>
          <a:lstStyle/>
          <a:p>
            <a:pPr marL="0" marR="0" lvl="0" indent="0" defTabSz="914400" eaLnBrk="1" fontAlgn="auto" latinLnBrk="0" hangingPunct="1">
              <a:lnSpc>
                <a:spcPts val="1926"/>
              </a:lnSpc>
              <a:buClrTx/>
              <a:buSzTx/>
              <a:buNone/>
              <a:tabLst>
                <a:tab pos="254000" algn="l"/>
              </a:tabLst>
              <a:defRPr/>
            </a:pPr>
            <a:r>
              <a:rPr lang="zh-CN" altLang="en-US" smtClean="0"/>
              <a:t>	</a:t>
            </a:r>
            <a:r>
              <a:rPr lang="zh-CN" altLang="en-US" sz="2004" smtClean="0">
                <a:solidFill>
                  <a:srgbClr val="000000"/>
                </a:solidFill>
                <a:latin typeface="微软雅黑"/>
              </a:rPr>
              <a:t>判断</a:t>
            </a:r>
          </a:p>
          <a:p>
            <a:pPr marL="0" marR="0" lvl="0" indent="0" defTabSz="914400" eaLnBrk="1" fontAlgn="auto" latinLnBrk="0" hangingPunct="1">
              <a:lnSpc>
                <a:spcPts val="2402"/>
              </a:lnSpc>
              <a:buClrTx/>
              <a:buSzTx/>
              <a:buNone/>
              <a:tabLst>
                <a:tab pos="254000" algn="l"/>
              </a:tabLst>
              <a:defRPr/>
            </a:pPr>
            <a:r>
              <a:rPr lang="zh-CN" altLang="en-US" sz="2004" smtClean="0">
                <a:solidFill>
                  <a:srgbClr val="000000"/>
                </a:solidFill>
                <a:latin typeface="微软雅黑"/>
              </a:rPr>
              <a:t>是否相邻</a:t>
            </a:r>
            <a:endParaRPr lang="zh-CN" altLang="en-US" sz="2004">
              <a:solidFill>
                <a:srgbClr val="000000"/>
              </a:solidFill>
              <a:latin typeface="微软雅黑"/>
            </a:endParaRPr>
          </a:p>
        </p:txBody>
      </p:sp>
      <p:sp>
        <p:nvSpPr>
          <p:cNvPr id="37" name="TextBox 36"/>
          <p:cNvSpPr txBox="1"/>
          <p:nvPr/>
        </p:nvSpPr>
        <p:spPr>
          <a:xfrm>
            <a:off x="7523353" y="3801825"/>
            <a:ext cx="1128514" cy="282129"/>
          </a:xfrm>
          <a:prstGeom prst="rect">
            <a:avLst/>
          </a:prstGeom>
          <a:noFill/>
        </p:spPr>
        <p:txBody>
          <a:bodyPr vert="horz" wrap="none" lIns="0" tIns="0" rIns="0" bIns="0" rtlCol="0">
            <a:spAutoFit/>
          </a:bodyPr>
          <a:lstStyle/>
          <a:p>
            <a:pPr>
              <a:lnSpc>
                <a:spcPts val="2196"/>
              </a:lnSpc>
            </a:pPr>
            <a:r>
              <a:rPr lang="zh-CN" altLang="en-US" sz="2196" smtClean="0">
                <a:solidFill>
                  <a:srgbClr val="000000"/>
                </a:solidFill>
                <a:latin typeface="微软雅黑"/>
              </a:rPr>
              <a:t>专家确认</a:t>
            </a:r>
            <a:endParaRPr lang="zh-CN" altLang="en-US" sz="2196">
              <a:solidFill>
                <a:srgbClr val="000000"/>
              </a:solidFill>
              <a:latin typeface="微软雅黑"/>
            </a:endParaRPr>
          </a:p>
        </p:txBody>
      </p:sp>
      <p:sp>
        <p:nvSpPr>
          <p:cNvPr id="38" name="TextBox 37"/>
          <p:cNvSpPr txBox="1"/>
          <p:nvPr/>
        </p:nvSpPr>
        <p:spPr>
          <a:xfrm>
            <a:off x="6697980" y="3300186"/>
            <a:ext cx="512961" cy="245580"/>
          </a:xfrm>
          <a:prstGeom prst="rect">
            <a:avLst/>
          </a:prstGeom>
          <a:noFill/>
        </p:spPr>
        <p:txBody>
          <a:bodyPr vert="horz" wrap="none" lIns="0" tIns="0" rIns="0" bIns="0" rtlCol="0">
            <a:spAutoFit/>
          </a:bodyPr>
          <a:lstStyle/>
          <a:p>
            <a:pPr>
              <a:lnSpc>
                <a:spcPts val="1926"/>
              </a:lnSpc>
            </a:pPr>
            <a:r>
              <a:rPr lang="zh-CN" altLang="en-US" sz="2004" smtClean="0">
                <a:solidFill>
                  <a:srgbClr val="000000"/>
                </a:solidFill>
                <a:latin typeface="微软雅黑"/>
              </a:rPr>
              <a:t>相邻</a:t>
            </a:r>
            <a:endParaRPr lang="zh-CN" altLang="en-US" sz="2004">
              <a:solidFill>
                <a:srgbClr val="000000"/>
              </a:solidFill>
              <a:latin typeface="微软雅黑"/>
            </a:endParaRPr>
          </a:p>
        </p:txBody>
      </p:sp>
      <p:sp>
        <p:nvSpPr>
          <p:cNvPr id="39" name="TextBox 38"/>
          <p:cNvSpPr txBox="1"/>
          <p:nvPr/>
        </p:nvSpPr>
        <p:spPr>
          <a:xfrm>
            <a:off x="518464" y="4651377"/>
            <a:ext cx="7797006" cy="1256754"/>
          </a:xfrm>
          <a:prstGeom prst="rect">
            <a:avLst/>
          </a:prstGeom>
          <a:noFill/>
        </p:spPr>
        <p:txBody>
          <a:bodyPr vert="horz" wrap="none" lIns="0" tIns="0" rIns="0" bIns="0" rtlCol="0">
            <a:spAutoFit/>
          </a:bodyPr>
          <a:lstStyle/>
          <a:p>
            <a:pPr>
              <a:lnSpc>
                <a:spcPts val="2662"/>
              </a:lnSpc>
            </a:pPr>
            <a:r>
              <a:rPr lang="zh-CN" altLang="en-US" sz="2196" smtClean="0">
                <a:solidFill>
                  <a:srgbClr val="000000"/>
                </a:solidFill>
                <a:latin typeface="微软雅黑"/>
              </a:rPr>
              <a:t>在</a:t>
            </a:r>
            <a:r>
              <a:rPr lang="en-US" altLang="zh-CN" sz="2004" smtClean="0">
                <a:solidFill>
                  <a:srgbClr val="000000"/>
                </a:solidFill>
                <a:latin typeface="Times New Roman"/>
              </a:rPr>
              <a:t>Cairo Genizah</a:t>
            </a:r>
            <a:r>
              <a:rPr lang="zh-CN" altLang="en-US" sz="2196" smtClean="0">
                <a:solidFill>
                  <a:srgbClr val="000000"/>
                </a:solidFill>
                <a:latin typeface="微软雅黑"/>
              </a:rPr>
              <a:t>测试数据上，系统的自动判断精度超过 </a:t>
            </a:r>
            <a:r>
              <a:rPr lang="en-US" altLang="zh-CN" sz="2196" b="1" smtClean="0">
                <a:solidFill>
                  <a:srgbClr val="000000"/>
                </a:solidFill>
                <a:latin typeface="Times New Roman"/>
              </a:rPr>
              <a:t>93%</a:t>
            </a:r>
          </a:p>
          <a:p>
            <a:pPr>
              <a:lnSpc>
                <a:spcPts val="3600"/>
              </a:lnSpc>
            </a:pPr>
            <a:r>
              <a:rPr lang="zh-CN" altLang="en-US" sz="2196" smtClean="0">
                <a:solidFill>
                  <a:srgbClr val="000000"/>
                </a:solidFill>
                <a:latin typeface="微软雅黑"/>
              </a:rPr>
              <a:t>新完成约 </a:t>
            </a:r>
            <a:r>
              <a:rPr lang="en-US" altLang="zh-CN" sz="2196" smtClean="0">
                <a:solidFill>
                  <a:srgbClr val="000000"/>
                </a:solidFill>
                <a:latin typeface="Times New Roman"/>
              </a:rPr>
              <a:t>1,000 </a:t>
            </a:r>
            <a:r>
              <a:rPr lang="zh-CN" altLang="en-US" sz="2196" smtClean="0">
                <a:solidFill>
                  <a:srgbClr val="000000"/>
                </a:solidFill>
                <a:latin typeface="微软雅黑"/>
              </a:rPr>
              <a:t>篇</a:t>
            </a:r>
            <a:r>
              <a:rPr lang="en-US" altLang="zh-CN" sz="2004" smtClean="0">
                <a:solidFill>
                  <a:srgbClr val="000000"/>
                </a:solidFill>
                <a:latin typeface="Times New Roman"/>
              </a:rPr>
              <a:t>Cairo Genizah</a:t>
            </a:r>
            <a:r>
              <a:rPr lang="zh-CN" altLang="en-US" sz="2196" smtClean="0">
                <a:solidFill>
                  <a:srgbClr val="000000"/>
                </a:solidFill>
                <a:latin typeface="微软雅黑"/>
              </a:rPr>
              <a:t>文章的拼接</a:t>
            </a:r>
          </a:p>
          <a:p>
            <a:pPr>
              <a:lnSpc>
                <a:spcPts val="1000"/>
              </a:lnSpc>
            </a:pPr>
            <a:endParaRPr lang="zh-CN" altLang="en-US" sz="2196" smtClean="0">
              <a:solidFill>
                <a:srgbClr val="000000"/>
              </a:solidFill>
              <a:latin typeface="微软雅黑"/>
            </a:endParaRPr>
          </a:p>
          <a:p>
            <a:pPr>
              <a:lnSpc>
                <a:spcPts val="2457"/>
              </a:lnSpc>
            </a:pPr>
            <a:r>
              <a:rPr lang="en-US" altLang="zh-CN" sz="2196" smtClean="0">
                <a:solidFill>
                  <a:srgbClr val="0000FF"/>
                </a:solidFill>
                <a:latin typeface="微软雅黑"/>
              </a:rPr>
              <a:t>(</a:t>
            </a:r>
            <a:r>
              <a:rPr lang="zh-CN" altLang="en-US" sz="2196" smtClean="0">
                <a:solidFill>
                  <a:srgbClr val="0000FF"/>
                </a:solidFill>
                <a:latin typeface="微软雅黑"/>
              </a:rPr>
              <a:t>对比：过去整个世纪，数百人类专家只完成了几千篇文章拼接</a:t>
            </a:r>
            <a:r>
              <a:rPr lang="en-US" altLang="zh-CN" sz="2196" smtClean="0">
                <a:solidFill>
                  <a:srgbClr val="0000FF"/>
                </a:solidFill>
                <a:latin typeface="微软雅黑"/>
              </a:rPr>
              <a:t>)</a:t>
            </a:r>
            <a:endParaRPr lang="zh-CN" altLang="en-US" sz="2196">
              <a:solidFill>
                <a:srgbClr val="0000FF"/>
              </a:solidFill>
              <a:latin typeface="微软雅黑"/>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myslide19">
    <p:spTree>
      <p:nvGrpSpPr>
        <p:cNvPr id="1" name=""/>
        <p:cNvGrpSpPr/>
        <p:nvPr/>
      </p:nvGrpSpPr>
      <p:grpSpPr>
        <a:xfrm>
          <a:off x="0" y="0"/>
          <a:ext cx="0" cy="0"/>
          <a:chOff x="0" y="0"/>
          <a:chExt cx="0" cy="0"/>
        </a:xfrm>
      </p:grpSpPr>
      <p:pic>
        <p:nvPicPr>
          <p:cNvPr id="2" name="图片 1" descr="ws_94FA.tmp"/>
          <p:cNvPicPr>
            <a:picLocks/>
          </p:cNvPicPr>
          <p:nvPr/>
        </p:nvPicPr>
        <p:blipFill>
          <a:blip r:embed="rId2" cstate="print"/>
          <a:stretch>
            <a:fillRect/>
          </a:stretch>
        </p:blipFill>
        <p:spPr>
          <a:xfrm>
            <a:off x="0" y="0"/>
            <a:ext cx="9144000" cy="6858000"/>
          </a:xfrm>
          <a:prstGeom prst="rect">
            <a:avLst/>
          </a:prstGeom>
        </p:spPr>
      </p:pic>
      <p:pic>
        <p:nvPicPr>
          <p:cNvPr id="3" name="图片 2" descr="ws_950B.tmp"/>
          <p:cNvPicPr>
            <a:picLocks/>
          </p:cNvPicPr>
          <p:nvPr/>
        </p:nvPicPr>
        <p:blipFill>
          <a:blip r:embed="rId3" cstate="print"/>
          <a:stretch>
            <a:fillRect/>
          </a:stretch>
        </p:blipFill>
        <p:spPr>
          <a:xfrm>
            <a:off x="4584700" y="3860800"/>
            <a:ext cx="4064000" cy="2184400"/>
          </a:xfrm>
          <a:prstGeom prst="rect">
            <a:avLst/>
          </a:prstGeom>
        </p:spPr>
      </p:pic>
      <p:pic>
        <p:nvPicPr>
          <p:cNvPr id="4" name="图片 3" descr="ws_951B.tmp"/>
          <p:cNvPicPr>
            <a:picLocks/>
          </p:cNvPicPr>
          <p:nvPr/>
        </p:nvPicPr>
        <p:blipFill>
          <a:blip r:embed="rId4" cstate="print"/>
          <a:stretch>
            <a:fillRect/>
          </a:stretch>
        </p:blipFill>
        <p:spPr>
          <a:xfrm>
            <a:off x="0" y="0"/>
            <a:ext cx="9144000" cy="6858000"/>
          </a:xfrm>
          <a:prstGeom prst="rect">
            <a:avLst/>
          </a:prstGeom>
        </p:spPr>
      </p:pic>
      <p:sp>
        <p:nvSpPr>
          <p:cNvPr id="5" name="TextBox 4"/>
          <p:cNvSpPr txBox="1"/>
          <p:nvPr/>
        </p:nvSpPr>
        <p:spPr>
          <a:xfrm rot="18900000">
            <a:off x="1690110" y="5676121"/>
            <a:ext cx="381515" cy="279564"/>
          </a:xfrm>
          <a:prstGeom prst="rect">
            <a:avLst/>
          </a:prstGeom>
          <a:noFill/>
        </p:spPr>
        <p:txBody>
          <a:bodyPr vert="horz" wrap="none" lIns="0" tIns="0" rIns="0" bIns="0" rtlCol="0">
            <a:spAutoFit/>
          </a:bodyPr>
          <a:lstStyle/>
          <a:p>
            <a:pPr>
              <a:lnSpc>
                <a:spcPts val="2107"/>
              </a:lnSpc>
            </a:pPr>
            <a:r>
              <a:rPr lang="en-US" altLang="zh-CN" sz="2542" smtClean="0">
                <a:solidFill>
                  <a:srgbClr val="00FFFF"/>
                </a:solidFill>
                <a:latin typeface="微软雅黑"/>
              </a:rPr>
              <a:t>20</a:t>
            </a:r>
            <a:endParaRPr lang="zh-CN" altLang="en-US" sz="2542">
              <a:solidFill>
                <a:srgbClr val="00FFFF"/>
              </a:solidFill>
              <a:latin typeface="微软雅黑"/>
            </a:endParaRPr>
          </a:p>
        </p:txBody>
      </p:sp>
      <p:sp>
        <p:nvSpPr>
          <p:cNvPr id="6" name="TextBox 5"/>
          <p:cNvSpPr txBox="1"/>
          <p:nvPr/>
        </p:nvSpPr>
        <p:spPr>
          <a:xfrm rot="18900000">
            <a:off x="1957647" y="5408583"/>
            <a:ext cx="381515" cy="279564"/>
          </a:xfrm>
          <a:prstGeom prst="rect">
            <a:avLst/>
          </a:prstGeom>
          <a:noFill/>
        </p:spPr>
        <p:txBody>
          <a:bodyPr vert="horz" wrap="none" lIns="0" tIns="0" rIns="0" bIns="0" rtlCol="0">
            <a:spAutoFit/>
          </a:bodyPr>
          <a:lstStyle/>
          <a:p>
            <a:pPr>
              <a:lnSpc>
                <a:spcPts val="2107"/>
              </a:lnSpc>
            </a:pPr>
            <a:r>
              <a:rPr lang="en-US" altLang="zh-CN" sz="2542" smtClean="0">
                <a:solidFill>
                  <a:srgbClr val="00FFFF"/>
                </a:solidFill>
                <a:latin typeface="微软雅黑"/>
              </a:rPr>
              <a:t>16</a:t>
            </a:r>
            <a:endParaRPr lang="zh-CN" altLang="en-US" sz="2542">
              <a:solidFill>
                <a:srgbClr val="00FFFF"/>
              </a:solidFill>
              <a:latin typeface="微软雅黑"/>
            </a:endParaRPr>
          </a:p>
        </p:txBody>
      </p:sp>
      <p:sp>
        <p:nvSpPr>
          <p:cNvPr id="7" name="TextBox 6"/>
          <p:cNvSpPr txBox="1"/>
          <p:nvPr/>
        </p:nvSpPr>
        <p:spPr>
          <a:xfrm rot="18900000">
            <a:off x="2253237" y="5193677"/>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南</a:t>
            </a:r>
            <a:endParaRPr lang="zh-CN" altLang="en-US" sz="2542">
              <a:solidFill>
                <a:srgbClr val="00FFFF"/>
              </a:solidFill>
              <a:latin typeface="微软雅黑"/>
            </a:endParaRPr>
          </a:p>
        </p:txBody>
      </p:sp>
      <p:sp>
        <p:nvSpPr>
          <p:cNvPr id="8" name="TextBox 7"/>
          <p:cNvSpPr txBox="1"/>
          <p:nvPr/>
        </p:nvSpPr>
        <p:spPr>
          <a:xfrm rot="18900000">
            <a:off x="2481511" y="4965402"/>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京</a:t>
            </a:r>
            <a:endParaRPr lang="zh-CN" altLang="en-US" sz="2542">
              <a:solidFill>
                <a:srgbClr val="00FFFF"/>
              </a:solidFill>
              <a:latin typeface="微软雅黑"/>
            </a:endParaRPr>
          </a:p>
        </p:txBody>
      </p:sp>
      <p:sp>
        <p:nvSpPr>
          <p:cNvPr id="9" name="TextBox 8"/>
          <p:cNvSpPr txBox="1"/>
          <p:nvPr/>
        </p:nvSpPr>
        <p:spPr>
          <a:xfrm rot="18900000">
            <a:off x="2709786" y="4737128"/>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大</a:t>
            </a:r>
            <a:endParaRPr lang="zh-CN" altLang="en-US" sz="2542">
              <a:solidFill>
                <a:srgbClr val="00FFFF"/>
              </a:solidFill>
              <a:latin typeface="微软雅黑"/>
            </a:endParaRPr>
          </a:p>
        </p:txBody>
      </p:sp>
      <p:sp>
        <p:nvSpPr>
          <p:cNvPr id="10" name="TextBox 9"/>
          <p:cNvSpPr txBox="1"/>
          <p:nvPr/>
        </p:nvSpPr>
        <p:spPr>
          <a:xfrm rot="18900000">
            <a:off x="2938060" y="4508853"/>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学</a:t>
            </a:r>
            <a:endParaRPr lang="zh-CN" altLang="en-US" sz="2542">
              <a:solidFill>
                <a:srgbClr val="00FFFF"/>
              </a:solidFill>
              <a:latin typeface="微软雅黑"/>
            </a:endParaRPr>
          </a:p>
        </p:txBody>
      </p:sp>
      <p:sp>
        <p:nvSpPr>
          <p:cNvPr id="11" name="TextBox 10"/>
          <p:cNvSpPr txBox="1"/>
          <p:nvPr/>
        </p:nvSpPr>
        <p:spPr>
          <a:xfrm rot="18900000">
            <a:off x="3166335" y="4280579"/>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机</a:t>
            </a:r>
            <a:endParaRPr lang="zh-CN" altLang="en-US" sz="2542">
              <a:solidFill>
                <a:srgbClr val="00FFFF"/>
              </a:solidFill>
              <a:latin typeface="微软雅黑"/>
            </a:endParaRPr>
          </a:p>
        </p:txBody>
      </p:sp>
      <p:sp>
        <p:nvSpPr>
          <p:cNvPr id="12" name="TextBox 11"/>
          <p:cNvSpPr txBox="1"/>
          <p:nvPr/>
        </p:nvSpPr>
        <p:spPr>
          <a:xfrm rot="18900000">
            <a:off x="3394609" y="4052304"/>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器</a:t>
            </a:r>
            <a:endParaRPr lang="zh-CN" altLang="en-US" sz="2542">
              <a:solidFill>
                <a:srgbClr val="00FFFF"/>
              </a:solidFill>
              <a:latin typeface="微软雅黑"/>
            </a:endParaRPr>
          </a:p>
        </p:txBody>
      </p:sp>
      <p:sp>
        <p:nvSpPr>
          <p:cNvPr id="13" name="TextBox 12"/>
          <p:cNvSpPr txBox="1"/>
          <p:nvPr/>
        </p:nvSpPr>
        <p:spPr>
          <a:xfrm rot="18900000">
            <a:off x="3622884" y="3824030"/>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学</a:t>
            </a:r>
            <a:endParaRPr lang="zh-CN" altLang="en-US" sz="2542">
              <a:solidFill>
                <a:srgbClr val="00FFFF"/>
              </a:solidFill>
              <a:latin typeface="微软雅黑"/>
            </a:endParaRPr>
          </a:p>
        </p:txBody>
      </p:sp>
      <p:sp>
        <p:nvSpPr>
          <p:cNvPr id="14" name="TextBox 13"/>
          <p:cNvSpPr txBox="1"/>
          <p:nvPr/>
        </p:nvSpPr>
        <p:spPr>
          <a:xfrm rot="18900000">
            <a:off x="3851158" y="3595756"/>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习</a:t>
            </a:r>
            <a:endParaRPr lang="zh-CN" altLang="en-US" sz="2542">
              <a:solidFill>
                <a:srgbClr val="00FFFF"/>
              </a:solidFill>
              <a:latin typeface="微软雅黑"/>
            </a:endParaRPr>
          </a:p>
        </p:txBody>
      </p:sp>
      <p:sp>
        <p:nvSpPr>
          <p:cNvPr id="15" name="TextBox 14"/>
          <p:cNvSpPr txBox="1"/>
          <p:nvPr/>
        </p:nvSpPr>
        <p:spPr>
          <a:xfrm rot="18900000">
            <a:off x="4079433" y="3367481"/>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导</a:t>
            </a:r>
            <a:endParaRPr lang="zh-CN" altLang="en-US" sz="2542">
              <a:solidFill>
                <a:srgbClr val="00FFFF"/>
              </a:solidFill>
              <a:latin typeface="微软雅黑"/>
            </a:endParaRPr>
          </a:p>
        </p:txBody>
      </p:sp>
      <p:sp>
        <p:nvSpPr>
          <p:cNvPr id="16" name="TextBox 15"/>
          <p:cNvSpPr txBox="1"/>
          <p:nvPr/>
        </p:nvSpPr>
        <p:spPr>
          <a:xfrm rot="18900000">
            <a:off x="4307707" y="3139207"/>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论</a:t>
            </a:r>
            <a:endParaRPr lang="zh-CN" altLang="en-US" sz="2542">
              <a:solidFill>
                <a:srgbClr val="00FFFF"/>
              </a:solidFill>
              <a:latin typeface="微软雅黑"/>
            </a:endParaRPr>
          </a:p>
        </p:txBody>
      </p:sp>
      <p:sp>
        <p:nvSpPr>
          <p:cNvPr id="17" name="TextBox 16"/>
          <p:cNvSpPr txBox="1"/>
          <p:nvPr/>
        </p:nvSpPr>
        <p:spPr>
          <a:xfrm rot="18900000">
            <a:off x="4535981" y="2910932"/>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课</a:t>
            </a:r>
            <a:endParaRPr lang="zh-CN" altLang="en-US" sz="2542">
              <a:solidFill>
                <a:srgbClr val="00FFFF"/>
              </a:solidFill>
              <a:latin typeface="微软雅黑"/>
            </a:endParaRPr>
          </a:p>
        </p:txBody>
      </p:sp>
      <p:sp>
        <p:nvSpPr>
          <p:cNvPr id="18" name="TextBox 17"/>
          <p:cNvSpPr txBox="1"/>
          <p:nvPr/>
        </p:nvSpPr>
        <p:spPr>
          <a:xfrm rot="18900000">
            <a:off x="4764256" y="2682658"/>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程</a:t>
            </a:r>
            <a:endParaRPr lang="zh-CN" altLang="en-US" sz="2542">
              <a:solidFill>
                <a:srgbClr val="00FFFF"/>
              </a:solidFill>
              <a:latin typeface="微软雅黑"/>
            </a:endParaRPr>
          </a:p>
        </p:txBody>
      </p:sp>
      <p:sp>
        <p:nvSpPr>
          <p:cNvPr id="19" name="TextBox 18"/>
          <p:cNvSpPr txBox="1"/>
          <p:nvPr/>
        </p:nvSpPr>
        <p:spPr>
          <a:xfrm rot="18900000">
            <a:off x="4992530" y="2454384"/>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专</a:t>
            </a:r>
            <a:endParaRPr lang="zh-CN" altLang="en-US" sz="2542">
              <a:solidFill>
                <a:srgbClr val="00FFFF"/>
              </a:solidFill>
              <a:latin typeface="微软雅黑"/>
            </a:endParaRPr>
          </a:p>
        </p:txBody>
      </p:sp>
      <p:sp>
        <p:nvSpPr>
          <p:cNvPr id="20" name="TextBox 19"/>
          <p:cNvSpPr txBox="1"/>
          <p:nvPr/>
        </p:nvSpPr>
        <p:spPr>
          <a:xfrm rot="18900000">
            <a:off x="5220805" y="2226109"/>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用</a:t>
            </a:r>
            <a:endParaRPr lang="zh-CN" altLang="en-US" sz="2542">
              <a:solidFill>
                <a:srgbClr val="00FFFF"/>
              </a:solidFill>
              <a:latin typeface="微软雅黑"/>
            </a:endParaRPr>
          </a:p>
        </p:txBody>
      </p:sp>
      <p:sp>
        <p:nvSpPr>
          <p:cNvPr id="21" name="TextBox 20"/>
          <p:cNvSpPr txBox="1"/>
          <p:nvPr/>
        </p:nvSpPr>
        <p:spPr>
          <a:xfrm rot="18900000">
            <a:off x="5449079" y="1997835"/>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所</a:t>
            </a:r>
            <a:endParaRPr lang="zh-CN" altLang="en-US" sz="2542">
              <a:solidFill>
                <a:srgbClr val="00FFFF"/>
              </a:solidFill>
              <a:latin typeface="微软雅黑"/>
            </a:endParaRPr>
          </a:p>
        </p:txBody>
      </p:sp>
      <p:sp>
        <p:nvSpPr>
          <p:cNvPr id="22" name="TextBox 21"/>
          <p:cNvSpPr txBox="1"/>
          <p:nvPr/>
        </p:nvSpPr>
        <p:spPr>
          <a:xfrm rot="18900000">
            <a:off x="5677354" y="1769560"/>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有</a:t>
            </a:r>
            <a:endParaRPr lang="zh-CN" altLang="en-US" sz="2542">
              <a:solidFill>
                <a:srgbClr val="00FFFF"/>
              </a:solidFill>
              <a:latin typeface="微软雅黑"/>
            </a:endParaRPr>
          </a:p>
        </p:txBody>
      </p:sp>
      <p:sp>
        <p:nvSpPr>
          <p:cNvPr id="23" name="TextBox 22"/>
          <p:cNvSpPr txBox="1"/>
          <p:nvPr/>
        </p:nvSpPr>
        <p:spPr>
          <a:xfrm rot="18900000">
            <a:off x="5905628" y="1541286"/>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权</a:t>
            </a:r>
            <a:endParaRPr lang="zh-CN" altLang="en-US" sz="2542">
              <a:solidFill>
                <a:srgbClr val="00FFFF"/>
              </a:solidFill>
              <a:latin typeface="微软雅黑"/>
            </a:endParaRPr>
          </a:p>
        </p:txBody>
      </p:sp>
      <p:sp>
        <p:nvSpPr>
          <p:cNvPr id="24" name="TextBox 23"/>
          <p:cNvSpPr txBox="1"/>
          <p:nvPr/>
        </p:nvSpPr>
        <p:spPr>
          <a:xfrm rot="18900000">
            <a:off x="6133902" y="1313011"/>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保</a:t>
            </a:r>
            <a:endParaRPr lang="zh-CN" altLang="en-US" sz="2542">
              <a:solidFill>
                <a:srgbClr val="00FFFF"/>
              </a:solidFill>
              <a:latin typeface="微软雅黑"/>
            </a:endParaRPr>
          </a:p>
        </p:txBody>
      </p:sp>
      <p:sp>
        <p:nvSpPr>
          <p:cNvPr id="25" name="TextBox 24"/>
          <p:cNvSpPr txBox="1"/>
          <p:nvPr/>
        </p:nvSpPr>
        <p:spPr>
          <a:xfrm rot="18900000">
            <a:off x="6362177" y="1084737"/>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留</a:t>
            </a:r>
            <a:endParaRPr lang="zh-CN" altLang="en-US" sz="2542">
              <a:solidFill>
                <a:srgbClr val="00FFFF"/>
              </a:solidFill>
              <a:latin typeface="微软雅黑"/>
            </a:endParaRPr>
          </a:p>
        </p:txBody>
      </p:sp>
      <p:sp>
        <p:nvSpPr>
          <p:cNvPr id="26" name="TextBox 25"/>
          <p:cNvSpPr txBox="1"/>
          <p:nvPr/>
        </p:nvSpPr>
        <p:spPr>
          <a:xfrm>
            <a:off x="2130551" y="2901683"/>
            <a:ext cx="5078313" cy="564257"/>
          </a:xfrm>
          <a:prstGeom prst="rect">
            <a:avLst/>
          </a:prstGeom>
          <a:noFill/>
        </p:spPr>
        <p:txBody>
          <a:bodyPr vert="horz" wrap="none" lIns="0" tIns="0" rIns="0" bIns="0" rtlCol="0">
            <a:spAutoFit/>
          </a:bodyPr>
          <a:lstStyle/>
          <a:p>
            <a:pPr>
              <a:lnSpc>
                <a:spcPts val="4406"/>
              </a:lnSpc>
            </a:pPr>
            <a:r>
              <a:rPr lang="zh-CN" altLang="en-US" sz="4406" smtClean="0">
                <a:solidFill>
                  <a:srgbClr val="0000FF"/>
                </a:solidFill>
                <a:latin typeface="微软雅黑"/>
              </a:rPr>
              <a:t>机器学习能做什么？</a:t>
            </a:r>
            <a:endParaRPr lang="zh-CN" altLang="en-US" sz="4406">
              <a:solidFill>
                <a:srgbClr val="0000FF"/>
              </a:solidFill>
              <a:latin typeface="微软雅黑"/>
            </a:endParaRPr>
          </a:p>
        </p:txBody>
      </p:sp>
      <p:sp>
        <p:nvSpPr>
          <p:cNvPr id="27" name="TextBox 26"/>
          <p:cNvSpPr txBox="1"/>
          <p:nvPr/>
        </p:nvSpPr>
        <p:spPr>
          <a:xfrm>
            <a:off x="5108447" y="4657435"/>
            <a:ext cx="2872581" cy="398635"/>
          </a:xfrm>
          <a:prstGeom prst="rect">
            <a:avLst/>
          </a:prstGeom>
          <a:noFill/>
        </p:spPr>
        <p:txBody>
          <a:bodyPr vert="horz" wrap="none" lIns="0" tIns="0" rIns="0" bIns="0" rtlCol="0">
            <a:spAutoFit/>
          </a:bodyPr>
          <a:lstStyle/>
          <a:p>
            <a:pPr>
              <a:lnSpc>
                <a:spcPts val="3079"/>
              </a:lnSpc>
            </a:pPr>
            <a:r>
              <a:rPr lang="zh-CN" altLang="en-US" sz="3204" smtClean="0">
                <a:solidFill>
                  <a:srgbClr val="FF0000"/>
                </a:solidFill>
                <a:latin typeface="微软雅黑"/>
              </a:rPr>
              <a:t>大数据上更惊人</a:t>
            </a:r>
            <a:endParaRPr lang="zh-CN" altLang="en-US" sz="3204">
              <a:solidFill>
                <a:srgbClr val="FF0000"/>
              </a:solidFill>
              <a:latin typeface="微软雅黑"/>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myslide20">
    <p:spTree>
      <p:nvGrpSpPr>
        <p:cNvPr id="1" name=""/>
        <p:cNvGrpSpPr/>
        <p:nvPr/>
      </p:nvGrpSpPr>
      <p:grpSpPr>
        <a:xfrm>
          <a:off x="0" y="0"/>
          <a:ext cx="0" cy="0"/>
          <a:chOff x="0" y="0"/>
          <a:chExt cx="0" cy="0"/>
        </a:xfrm>
      </p:grpSpPr>
      <p:sp>
        <p:nvSpPr>
          <p:cNvPr id="2" name="任意多边形 1"/>
          <p:cNvSpPr/>
          <p:nvPr/>
        </p:nvSpPr>
        <p:spPr>
          <a:xfrm>
            <a:off x="5501640" y="1528572"/>
            <a:ext cx="2851404" cy="585217"/>
          </a:xfrm>
          <a:custGeom>
            <a:avLst/>
            <a:gdLst/>
            <a:ahLst/>
            <a:cxnLst/>
            <a:rect l="0" t="0" r="0" b="0"/>
            <a:pathLst>
              <a:path w="2851404" h="585217">
                <a:moveTo>
                  <a:pt x="0" y="585216"/>
                </a:moveTo>
                <a:lnTo>
                  <a:pt x="2851403" y="585216"/>
                </a:lnTo>
                <a:lnTo>
                  <a:pt x="2851403" y="0"/>
                </a:lnTo>
                <a:lnTo>
                  <a:pt x="0" y="0"/>
                </a:lnTo>
                <a:close/>
              </a:path>
            </a:pathLst>
          </a:custGeom>
          <a:solidFill>
            <a:srgbClr val="FFFF66"/>
          </a:solidFill>
          <a:ln w="12700" cap="flat" cmpd="sng" algn="ctr">
            <a:solidFill>
              <a:srgbClr val="000000">
                <a:alpha val="0"/>
              </a:srgb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descr="ws_9896.tmp"/>
          <p:cNvPicPr>
            <a:picLocks/>
          </p:cNvPicPr>
          <p:nvPr/>
        </p:nvPicPr>
        <p:blipFill>
          <a:blip r:embed="rId2" cstate="print"/>
          <a:stretch>
            <a:fillRect/>
          </a:stretch>
        </p:blipFill>
        <p:spPr>
          <a:xfrm>
            <a:off x="774700" y="1092200"/>
            <a:ext cx="7010400" cy="5130800"/>
          </a:xfrm>
          <a:prstGeom prst="rect">
            <a:avLst/>
          </a:prstGeom>
        </p:spPr>
      </p:pic>
      <p:pic>
        <p:nvPicPr>
          <p:cNvPr id="4" name="图片 3" descr="ws_98A6.tmp"/>
          <p:cNvPicPr>
            <a:picLocks/>
          </p:cNvPicPr>
          <p:nvPr/>
        </p:nvPicPr>
        <p:blipFill>
          <a:blip r:embed="rId3" cstate="print"/>
          <a:stretch>
            <a:fillRect/>
          </a:stretch>
        </p:blipFill>
        <p:spPr>
          <a:xfrm>
            <a:off x="0" y="0"/>
            <a:ext cx="9144000" cy="6858000"/>
          </a:xfrm>
          <a:prstGeom prst="rect">
            <a:avLst/>
          </a:prstGeom>
        </p:spPr>
      </p:pic>
      <p:sp>
        <p:nvSpPr>
          <p:cNvPr id="5" name="TextBox 4"/>
          <p:cNvSpPr txBox="1"/>
          <p:nvPr/>
        </p:nvSpPr>
        <p:spPr>
          <a:xfrm rot="18900000">
            <a:off x="1690110" y="5676121"/>
            <a:ext cx="381515" cy="279564"/>
          </a:xfrm>
          <a:prstGeom prst="rect">
            <a:avLst/>
          </a:prstGeom>
          <a:noFill/>
        </p:spPr>
        <p:txBody>
          <a:bodyPr vert="horz" wrap="none" lIns="0" tIns="0" rIns="0" bIns="0" rtlCol="0">
            <a:spAutoFit/>
          </a:bodyPr>
          <a:lstStyle/>
          <a:p>
            <a:pPr>
              <a:lnSpc>
                <a:spcPts val="2107"/>
              </a:lnSpc>
            </a:pPr>
            <a:r>
              <a:rPr lang="en-US" altLang="zh-CN" sz="2542" smtClean="0">
                <a:solidFill>
                  <a:srgbClr val="00FFFF"/>
                </a:solidFill>
                <a:latin typeface="微软雅黑"/>
              </a:rPr>
              <a:t>20</a:t>
            </a:r>
            <a:endParaRPr lang="zh-CN" altLang="en-US" sz="2542">
              <a:solidFill>
                <a:srgbClr val="00FFFF"/>
              </a:solidFill>
              <a:latin typeface="微软雅黑"/>
            </a:endParaRPr>
          </a:p>
        </p:txBody>
      </p:sp>
      <p:sp>
        <p:nvSpPr>
          <p:cNvPr id="6" name="TextBox 5"/>
          <p:cNvSpPr txBox="1"/>
          <p:nvPr/>
        </p:nvSpPr>
        <p:spPr>
          <a:xfrm rot="18900000">
            <a:off x="1957647" y="5408583"/>
            <a:ext cx="381515" cy="279564"/>
          </a:xfrm>
          <a:prstGeom prst="rect">
            <a:avLst/>
          </a:prstGeom>
          <a:noFill/>
        </p:spPr>
        <p:txBody>
          <a:bodyPr vert="horz" wrap="none" lIns="0" tIns="0" rIns="0" bIns="0" rtlCol="0">
            <a:spAutoFit/>
          </a:bodyPr>
          <a:lstStyle/>
          <a:p>
            <a:pPr>
              <a:lnSpc>
                <a:spcPts val="2107"/>
              </a:lnSpc>
            </a:pPr>
            <a:r>
              <a:rPr lang="en-US" altLang="zh-CN" sz="2542" smtClean="0">
                <a:solidFill>
                  <a:srgbClr val="00FFFF"/>
                </a:solidFill>
                <a:latin typeface="微软雅黑"/>
              </a:rPr>
              <a:t>16</a:t>
            </a:r>
            <a:endParaRPr lang="zh-CN" altLang="en-US" sz="2542">
              <a:solidFill>
                <a:srgbClr val="00FFFF"/>
              </a:solidFill>
              <a:latin typeface="微软雅黑"/>
            </a:endParaRPr>
          </a:p>
        </p:txBody>
      </p:sp>
      <p:sp>
        <p:nvSpPr>
          <p:cNvPr id="7" name="TextBox 6"/>
          <p:cNvSpPr txBox="1"/>
          <p:nvPr/>
        </p:nvSpPr>
        <p:spPr>
          <a:xfrm rot="18900000">
            <a:off x="2253237" y="5193677"/>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南</a:t>
            </a:r>
            <a:endParaRPr lang="zh-CN" altLang="en-US" sz="2542">
              <a:solidFill>
                <a:srgbClr val="00FFFF"/>
              </a:solidFill>
              <a:latin typeface="微软雅黑"/>
            </a:endParaRPr>
          </a:p>
        </p:txBody>
      </p:sp>
      <p:sp>
        <p:nvSpPr>
          <p:cNvPr id="8" name="TextBox 7"/>
          <p:cNvSpPr txBox="1"/>
          <p:nvPr/>
        </p:nvSpPr>
        <p:spPr>
          <a:xfrm rot="18900000">
            <a:off x="2481511" y="4965402"/>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京</a:t>
            </a:r>
            <a:endParaRPr lang="zh-CN" altLang="en-US" sz="2542">
              <a:solidFill>
                <a:srgbClr val="00FFFF"/>
              </a:solidFill>
              <a:latin typeface="微软雅黑"/>
            </a:endParaRPr>
          </a:p>
        </p:txBody>
      </p:sp>
      <p:sp>
        <p:nvSpPr>
          <p:cNvPr id="9" name="TextBox 8"/>
          <p:cNvSpPr txBox="1"/>
          <p:nvPr/>
        </p:nvSpPr>
        <p:spPr>
          <a:xfrm rot="18900000">
            <a:off x="2709786" y="4737128"/>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大</a:t>
            </a:r>
            <a:endParaRPr lang="zh-CN" altLang="en-US" sz="2542">
              <a:solidFill>
                <a:srgbClr val="00FFFF"/>
              </a:solidFill>
              <a:latin typeface="微软雅黑"/>
            </a:endParaRPr>
          </a:p>
        </p:txBody>
      </p:sp>
      <p:sp>
        <p:nvSpPr>
          <p:cNvPr id="10" name="TextBox 9"/>
          <p:cNvSpPr txBox="1"/>
          <p:nvPr/>
        </p:nvSpPr>
        <p:spPr>
          <a:xfrm rot="18900000">
            <a:off x="2938060" y="4508853"/>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学</a:t>
            </a:r>
            <a:endParaRPr lang="zh-CN" altLang="en-US" sz="2542">
              <a:solidFill>
                <a:srgbClr val="00FFFF"/>
              </a:solidFill>
              <a:latin typeface="微软雅黑"/>
            </a:endParaRPr>
          </a:p>
        </p:txBody>
      </p:sp>
      <p:sp>
        <p:nvSpPr>
          <p:cNvPr id="11" name="TextBox 10"/>
          <p:cNvSpPr txBox="1"/>
          <p:nvPr/>
        </p:nvSpPr>
        <p:spPr>
          <a:xfrm rot="18900000">
            <a:off x="3166335" y="4280579"/>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机</a:t>
            </a:r>
            <a:endParaRPr lang="zh-CN" altLang="en-US" sz="2542">
              <a:solidFill>
                <a:srgbClr val="00FFFF"/>
              </a:solidFill>
              <a:latin typeface="微软雅黑"/>
            </a:endParaRPr>
          </a:p>
        </p:txBody>
      </p:sp>
      <p:sp>
        <p:nvSpPr>
          <p:cNvPr id="12" name="TextBox 11"/>
          <p:cNvSpPr txBox="1"/>
          <p:nvPr/>
        </p:nvSpPr>
        <p:spPr>
          <a:xfrm rot="18900000">
            <a:off x="3394609" y="4052304"/>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器</a:t>
            </a:r>
            <a:endParaRPr lang="zh-CN" altLang="en-US" sz="2542">
              <a:solidFill>
                <a:srgbClr val="00FFFF"/>
              </a:solidFill>
              <a:latin typeface="微软雅黑"/>
            </a:endParaRPr>
          </a:p>
        </p:txBody>
      </p:sp>
      <p:sp>
        <p:nvSpPr>
          <p:cNvPr id="13" name="TextBox 12"/>
          <p:cNvSpPr txBox="1"/>
          <p:nvPr/>
        </p:nvSpPr>
        <p:spPr>
          <a:xfrm rot="18900000">
            <a:off x="3622884" y="3824030"/>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学</a:t>
            </a:r>
            <a:endParaRPr lang="zh-CN" altLang="en-US" sz="2542">
              <a:solidFill>
                <a:srgbClr val="00FFFF"/>
              </a:solidFill>
              <a:latin typeface="微软雅黑"/>
            </a:endParaRPr>
          </a:p>
        </p:txBody>
      </p:sp>
      <p:sp>
        <p:nvSpPr>
          <p:cNvPr id="14" name="TextBox 13"/>
          <p:cNvSpPr txBox="1"/>
          <p:nvPr/>
        </p:nvSpPr>
        <p:spPr>
          <a:xfrm rot="18900000">
            <a:off x="3851158" y="3595756"/>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习</a:t>
            </a:r>
            <a:endParaRPr lang="zh-CN" altLang="en-US" sz="2542">
              <a:solidFill>
                <a:srgbClr val="00FFFF"/>
              </a:solidFill>
              <a:latin typeface="微软雅黑"/>
            </a:endParaRPr>
          </a:p>
        </p:txBody>
      </p:sp>
      <p:sp>
        <p:nvSpPr>
          <p:cNvPr id="15" name="TextBox 14"/>
          <p:cNvSpPr txBox="1"/>
          <p:nvPr/>
        </p:nvSpPr>
        <p:spPr>
          <a:xfrm rot="18900000">
            <a:off x="4079433" y="3367481"/>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导</a:t>
            </a:r>
            <a:endParaRPr lang="zh-CN" altLang="en-US" sz="2542">
              <a:solidFill>
                <a:srgbClr val="00FFFF"/>
              </a:solidFill>
              <a:latin typeface="微软雅黑"/>
            </a:endParaRPr>
          </a:p>
        </p:txBody>
      </p:sp>
      <p:sp>
        <p:nvSpPr>
          <p:cNvPr id="16" name="TextBox 15"/>
          <p:cNvSpPr txBox="1"/>
          <p:nvPr/>
        </p:nvSpPr>
        <p:spPr>
          <a:xfrm rot="18900000">
            <a:off x="4307707" y="3139207"/>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论</a:t>
            </a:r>
            <a:endParaRPr lang="zh-CN" altLang="en-US" sz="2542">
              <a:solidFill>
                <a:srgbClr val="00FFFF"/>
              </a:solidFill>
              <a:latin typeface="微软雅黑"/>
            </a:endParaRPr>
          </a:p>
        </p:txBody>
      </p:sp>
      <p:sp>
        <p:nvSpPr>
          <p:cNvPr id="17" name="TextBox 16"/>
          <p:cNvSpPr txBox="1"/>
          <p:nvPr/>
        </p:nvSpPr>
        <p:spPr>
          <a:xfrm rot="18900000">
            <a:off x="4535981" y="2910932"/>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课</a:t>
            </a:r>
            <a:endParaRPr lang="zh-CN" altLang="en-US" sz="2542">
              <a:solidFill>
                <a:srgbClr val="00FFFF"/>
              </a:solidFill>
              <a:latin typeface="微软雅黑"/>
            </a:endParaRPr>
          </a:p>
        </p:txBody>
      </p:sp>
      <p:sp>
        <p:nvSpPr>
          <p:cNvPr id="18" name="TextBox 17"/>
          <p:cNvSpPr txBox="1"/>
          <p:nvPr/>
        </p:nvSpPr>
        <p:spPr>
          <a:xfrm rot="18900000">
            <a:off x="4764256" y="2682658"/>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程</a:t>
            </a:r>
            <a:endParaRPr lang="zh-CN" altLang="en-US" sz="2542">
              <a:solidFill>
                <a:srgbClr val="00FFFF"/>
              </a:solidFill>
              <a:latin typeface="微软雅黑"/>
            </a:endParaRPr>
          </a:p>
        </p:txBody>
      </p:sp>
      <p:sp>
        <p:nvSpPr>
          <p:cNvPr id="19" name="TextBox 18"/>
          <p:cNvSpPr txBox="1"/>
          <p:nvPr/>
        </p:nvSpPr>
        <p:spPr>
          <a:xfrm rot="18900000">
            <a:off x="4992530" y="2454384"/>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专</a:t>
            </a:r>
            <a:endParaRPr lang="zh-CN" altLang="en-US" sz="2542">
              <a:solidFill>
                <a:srgbClr val="00FFFF"/>
              </a:solidFill>
              <a:latin typeface="微软雅黑"/>
            </a:endParaRPr>
          </a:p>
        </p:txBody>
      </p:sp>
      <p:sp>
        <p:nvSpPr>
          <p:cNvPr id="20" name="TextBox 19"/>
          <p:cNvSpPr txBox="1"/>
          <p:nvPr/>
        </p:nvSpPr>
        <p:spPr>
          <a:xfrm rot="18900000">
            <a:off x="5220805" y="2226109"/>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用</a:t>
            </a:r>
            <a:endParaRPr lang="zh-CN" altLang="en-US" sz="2542">
              <a:solidFill>
                <a:srgbClr val="00FFFF"/>
              </a:solidFill>
              <a:latin typeface="微软雅黑"/>
            </a:endParaRPr>
          </a:p>
        </p:txBody>
      </p:sp>
      <p:sp>
        <p:nvSpPr>
          <p:cNvPr id="21" name="TextBox 20"/>
          <p:cNvSpPr txBox="1"/>
          <p:nvPr/>
        </p:nvSpPr>
        <p:spPr>
          <a:xfrm rot="18900000">
            <a:off x="5449079" y="1997835"/>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所</a:t>
            </a:r>
            <a:endParaRPr lang="zh-CN" altLang="en-US" sz="2542">
              <a:solidFill>
                <a:srgbClr val="00FFFF"/>
              </a:solidFill>
              <a:latin typeface="微软雅黑"/>
            </a:endParaRPr>
          </a:p>
        </p:txBody>
      </p:sp>
      <p:sp>
        <p:nvSpPr>
          <p:cNvPr id="22" name="TextBox 21"/>
          <p:cNvSpPr txBox="1"/>
          <p:nvPr/>
        </p:nvSpPr>
        <p:spPr>
          <a:xfrm rot="18900000">
            <a:off x="5677354" y="1769560"/>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有</a:t>
            </a:r>
            <a:endParaRPr lang="zh-CN" altLang="en-US" sz="2542">
              <a:solidFill>
                <a:srgbClr val="00FFFF"/>
              </a:solidFill>
              <a:latin typeface="微软雅黑"/>
            </a:endParaRPr>
          </a:p>
        </p:txBody>
      </p:sp>
      <p:sp>
        <p:nvSpPr>
          <p:cNvPr id="23" name="TextBox 22"/>
          <p:cNvSpPr txBox="1"/>
          <p:nvPr/>
        </p:nvSpPr>
        <p:spPr>
          <a:xfrm rot="18900000">
            <a:off x="5905628" y="1541286"/>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权</a:t>
            </a:r>
            <a:endParaRPr lang="zh-CN" altLang="en-US" sz="2542">
              <a:solidFill>
                <a:srgbClr val="00FFFF"/>
              </a:solidFill>
              <a:latin typeface="微软雅黑"/>
            </a:endParaRPr>
          </a:p>
        </p:txBody>
      </p:sp>
      <p:sp>
        <p:nvSpPr>
          <p:cNvPr id="24" name="TextBox 23"/>
          <p:cNvSpPr txBox="1"/>
          <p:nvPr/>
        </p:nvSpPr>
        <p:spPr>
          <a:xfrm rot="18900000">
            <a:off x="6133902" y="1313011"/>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保</a:t>
            </a:r>
            <a:endParaRPr lang="zh-CN" altLang="en-US" sz="2542">
              <a:solidFill>
                <a:srgbClr val="00FFFF"/>
              </a:solidFill>
              <a:latin typeface="微软雅黑"/>
            </a:endParaRPr>
          </a:p>
        </p:txBody>
      </p:sp>
      <p:sp>
        <p:nvSpPr>
          <p:cNvPr id="25" name="TextBox 24"/>
          <p:cNvSpPr txBox="1"/>
          <p:nvPr/>
        </p:nvSpPr>
        <p:spPr>
          <a:xfrm rot="18900000">
            <a:off x="6362177" y="1084737"/>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留</a:t>
            </a:r>
            <a:endParaRPr lang="zh-CN" altLang="en-US" sz="2542">
              <a:solidFill>
                <a:srgbClr val="00FFFF"/>
              </a:solidFill>
              <a:latin typeface="微软雅黑"/>
            </a:endParaRPr>
          </a:p>
        </p:txBody>
      </p:sp>
      <p:sp>
        <p:nvSpPr>
          <p:cNvPr id="26" name="TextBox 25"/>
          <p:cNvSpPr txBox="1"/>
          <p:nvPr/>
        </p:nvSpPr>
        <p:spPr>
          <a:xfrm>
            <a:off x="91439" y="321726"/>
            <a:ext cx="3590727" cy="347339"/>
          </a:xfrm>
          <a:prstGeom prst="rect">
            <a:avLst/>
          </a:prstGeom>
          <a:noFill/>
        </p:spPr>
        <p:txBody>
          <a:bodyPr vert="horz" wrap="none" lIns="0" tIns="0" rIns="0" bIns="0" rtlCol="0">
            <a:spAutoFit/>
          </a:bodyPr>
          <a:lstStyle/>
          <a:p>
            <a:pPr>
              <a:lnSpc>
                <a:spcPts val="2687"/>
              </a:lnSpc>
            </a:pPr>
            <a:r>
              <a:rPr lang="zh-CN" altLang="en-US" sz="2796" smtClean="0">
                <a:solidFill>
                  <a:srgbClr val="000000"/>
                </a:solidFill>
                <a:latin typeface="微软雅黑"/>
              </a:rPr>
              <a:t>例如：帮助奥巴马胜选</a:t>
            </a:r>
            <a:endParaRPr lang="zh-CN" altLang="en-US" sz="2796">
              <a:solidFill>
                <a:srgbClr val="000000"/>
              </a:solidFill>
              <a:latin typeface="微软雅黑"/>
            </a:endParaRPr>
          </a:p>
        </p:txBody>
      </p:sp>
      <p:sp>
        <p:nvSpPr>
          <p:cNvPr id="27" name="TextBox 26"/>
          <p:cNvSpPr txBox="1"/>
          <p:nvPr/>
        </p:nvSpPr>
        <p:spPr>
          <a:xfrm>
            <a:off x="3777107" y="404205"/>
            <a:ext cx="1025922" cy="245580"/>
          </a:xfrm>
          <a:prstGeom prst="rect">
            <a:avLst/>
          </a:prstGeom>
          <a:noFill/>
        </p:spPr>
        <p:txBody>
          <a:bodyPr vert="horz" wrap="none" lIns="0" tIns="0" rIns="0" bIns="0" rtlCol="0">
            <a:spAutoFit/>
          </a:bodyPr>
          <a:lstStyle/>
          <a:p>
            <a:pPr>
              <a:lnSpc>
                <a:spcPts val="1926"/>
              </a:lnSpc>
            </a:pPr>
            <a:r>
              <a:rPr lang="zh-CN" altLang="en-US" sz="2004" smtClean="0">
                <a:solidFill>
                  <a:srgbClr val="000000"/>
                </a:solidFill>
                <a:latin typeface="微软雅黑"/>
              </a:rPr>
              <a:t>（政治）</a:t>
            </a:r>
            <a:endParaRPr lang="zh-CN" altLang="en-US" sz="2004">
              <a:solidFill>
                <a:srgbClr val="000000"/>
              </a:solidFill>
              <a:latin typeface="微软雅黑"/>
            </a:endParaRPr>
          </a:p>
        </p:txBody>
      </p:sp>
      <p:sp>
        <p:nvSpPr>
          <p:cNvPr id="28" name="TextBox 27"/>
          <p:cNvSpPr txBox="1"/>
          <p:nvPr/>
        </p:nvSpPr>
        <p:spPr>
          <a:xfrm>
            <a:off x="5594603" y="1642571"/>
            <a:ext cx="2596865" cy="413703"/>
          </a:xfrm>
          <a:prstGeom prst="rect">
            <a:avLst/>
          </a:prstGeom>
          <a:noFill/>
        </p:spPr>
        <p:txBody>
          <a:bodyPr vert="horz" wrap="none" lIns="0" tIns="0" rIns="0" bIns="0" rtlCol="0">
            <a:spAutoFit/>
          </a:bodyPr>
          <a:lstStyle/>
          <a:p>
            <a:pPr>
              <a:lnSpc>
                <a:spcPts val="3246"/>
              </a:lnSpc>
            </a:pPr>
            <a:r>
              <a:rPr lang="en-US" altLang="zh-CN" sz="3377" smtClean="0">
                <a:solidFill>
                  <a:srgbClr val="000000"/>
                </a:solidFill>
                <a:latin typeface="微软雅黑"/>
              </a:rPr>
              <a:t>《</a:t>
            </a:r>
            <a:r>
              <a:rPr lang="zh-CN" altLang="en-US" sz="3377" smtClean="0">
                <a:solidFill>
                  <a:srgbClr val="000000"/>
                </a:solidFill>
                <a:latin typeface="微软雅黑"/>
              </a:rPr>
              <a:t>时代</a:t>
            </a:r>
            <a:r>
              <a:rPr lang="en-US" altLang="zh-CN" sz="3377" smtClean="0">
                <a:solidFill>
                  <a:srgbClr val="000000"/>
                </a:solidFill>
                <a:latin typeface="微软雅黑"/>
              </a:rPr>
              <a:t>》</a:t>
            </a:r>
            <a:r>
              <a:rPr lang="zh-CN" altLang="en-US" sz="3377" smtClean="0">
                <a:solidFill>
                  <a:srgbClr val="000000"/>
                </a:solidFill>
                <a:latin typeface="微软雅黑"/>
              </a:rPr>
              <a:t>周刊</a:t>
            </a:r>
            <a:endParaRPr lang="zh-CN" altLang="en-US" sz="3377">
              <a:solidFill>
                <a:srgbClr val="000000"/>
              </a:solidFill>
              <a:latin typeface="微软雅黑"/>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myslide21">
    <p:spTree>
      <p:nvGrpSpPr>
        <p:cNvPr id="1" name=""/>
        <p:cNvGrpSpPr/>
        <p:nvPr/>
      </p:nvGrpSpPr>
      <p:grpSpPr>
        <a:xfrm>
          <a:off x="0" y="0"/>
          <a:ext cx="0" cy="0"/>
          <a:chOff x="0" y="0"/>
          <a:chExt cx="0" cy="0"/>
        </a:xfrm>
      </p:grpSpPr>
      <p:sp>
        <p:nvSpPr>
          <p:cNvPr id="2" name="任意多边形 1"/>
          <p:cNvSpPr/>
          <p:nvPr/>
        </p:nvSpPr>
        <p:spPr>
          <a:xfrm>
            <a:off x="556259" y="4381500"/>
            <a:ext cx="8191501" cy="1429512"/>
          </a:xfrm>
          <a:custGeom>
            <a:avLst/>
            <a:gdLst/>
            <a:ahLst/>
            <a:cxnLst/>
            <a:rect l="0" t="0" r="0" b="0"/>
            <a:pathLst>
              <a:path w="8191501" h="1429512">
                <a:moveTo>
                  <a:pt x="0" y="1429511"/>
                </a:moveTo>
                <a:lnTo>
                  <a:pt x="8191500" y="1429511"/>
                </a:lnTo>
                <a:lnTo>
                  <a:pt x="8191500" y="0"/>
                </a:lnTo>
                <a:lnTo>
                  <a:pt x="0" y="0"/>
                </a:lnTo>
                <a:close/>
              </a:path>
            </a:pathLst>
          </a:custGeom>
          <a:solidFill>
            <a:srgbClr val="FFFFFF"/>
          </a:solidFill>
          <a:ln w="12700" cap="flat" cmpd="sng" algn="ctr">
            <a:solidFill>
              <a:srgbClr val="000000">
                <a:alpha val="0"/>
              </a:srgb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descr="ws_9C30.tmp"/>
          <p:cNvPicPr>
            <a:picLocks/>
          </p:cNvPicPr>
          <p:nvPr/>
        </p:nvPicPr>
        <p:blipFill>
          <a:blip r:embed="rId2" cstate="print"/>
          <a:stretch>
            <a:fillRect/>
          </a:stretch>
        </p:blipFill>
        <p:spPr>
          <a:xfrm>
            <a:off x="393700" y="4292600"/>
            <a:ext cx="8509000" cy="1612900"/>
          </a:xfrm>
          <a:prstGeom prst="rect">
            <a:avLst/>
          </a:prstGeom>
        </p:spPr>
      </p:pic>
      <p:pic>
        <p:nvPicPr>
          <p:cNvPr id="4" name="图片 3" descr="ws_9C31.tmp"/>
          <p:cNvPicPr>
            <a:picLocks/>
          </p:cNvPicPr>
          <p:nvPr/>
        </p:nvPicPr>
        <p:blipFill>
          <a:blip r:embed="rId3" cstate="print"/>
          <a:stretch>
            <a:fillRect/>
          </a:stretch>
        </p:blipFill>
        <p:spPr>
          <a:xfrm>
            <a:off x="0" y="0"/>
            <a:ext cx="9144000" cy="6858000"/>
          </a:xfrm>
          <a:prstGeom prst="rect">
            <a:avLst/>
          </a:prstGeom>
        </p:spPr>
      </p:pic>
      <p:sp>
        <p:nvSpPr>
          <p:cNvPr id="5" name="TextBox 4"/>
          <p:cNvSpPr txBox="1"/>
          <p:nvPr/>
        </p:nvSpPr>
        <p:spPr>
          <a:xfrm rot="18900000">
            <a:off x="1690110" y="5676121"/>
            <a:ext cx="381515" cy="279564"/>
          </a:xfrm>
          <a:prstGeom prst="rect">
            <a:avLst/>
          </a:prstGeom>
          <a:noFill/>
        </p:spPr>
        <p:txBody>
          <a:bodyPr vert="horz" wrap="none" lIns="0" tIns="0" rIns="0" bIns="0" rtlCol="0">
            <a:spAutoFit/>
          </a:bodyPr>
          <a:lstStyle/>
          <a:p>
            <a:pPr>
              <a:lnSpc>
                <a:spcPts val="2107"/>
              </a:lnSpc>
            </a:pPr>
            <a:r>
              <a:rPr lang="en-US" altLang="zh-CN" sz="2542" smtClean="0">
                <a:solidFill>
                  <a:srgbClr val="00FFFF"/>
                </a:solidFill>
                <a:latin typeface="微软雅黑"/>
              </a:rPr>
              <a:t>20</a:t>
            </a:r>
            <a:endParaRPr lang="zh-CN" altLang="en-US" sz="2542">
              <a:solidFill>
                <a:srgbClr val="00FFFF"/>
              </a:solidFill>
              <a:latin typeface="微软雅黑"/>
            </a:endParaRPr>
          </a:p>
        </p:txBody>
      </p:sp>
      <p:sp>
        <p:nvSpPr>
          <p:cNvPr id="6" name="TextBox 5"/>
          <p:cNvSpPr txBox="1"/>
          <p:nvPr/>
        </p:nvSpPr>
        <p:spPr>
          <a:xfrm rot="18900000">
            <a:off x="1957647" y="5408583"/>
            <a:ext cx="381515" cy="279564"/>
          </a:xfrm>
          <a:prstGeom prst="rect">
            <a:avLst/>
          </a:prstGeom>
          <a:noFill/>
        </p:spPr>
        <p:txBody>
          <a:bodyPr vert="horz" wrap="none" lIns="0" tIns="0" rIns="0" bIns="0" rtlCol="0">
            <a:spAutoFit/>
          </a:bodyPr>
          <a:lstStyle/>
          <a:p>
            <a:pPr>
              <a:lnSpc>
                <a:spcPts val="2107"/>
              </a:lnSpc>
            </a:pPr>
            <a:r>
              <a:rPr lang="en-US" altLang="zh-CN" sz="2542" smtClean="0">
                <a:solidFill>
                  <a:srgbClr val="00FFFF"/>
                </a:solidFill>
                <a:latin typeface="微软雅黑"/>
              </a:rPr>
              <a:t>16</a:t>
            </a:r>
            <a:endParaRPr lang="zh-CN" altLang="en-US" sz="2542">
              <a:solidFill>
                <a:srgbClr val="00FFFF"/>
              </a:solidFill>
              <a:latin typeface="微软雅黑"/>
            </a:endParaRPr>
          </a:p>
        </p:txBody>
      </p:sp>
      <p:sp>
        <p:nvSpPr>
          <p:cNvPr id="7" name="TextBox 6"/>
          <p:cNvSpPr txBox="1"/>
          <p:nvPr/>
        </p:nvSpPr>
        <p:spPr>
          <a:xfrm rot="18900000">
            <a:off x="2253237" y="5193677"/>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南</a:t>
            </a:r>
            <a:endParaRPr lang="zh-CN" altLang="en-US" sz="2542">
              <a:solidFill>
                <a:srgbClr val="00FFFF"/>
              </a:solidFill>
              <a:latin typeface="微软雅黑"/>
            </a:endParaRPr>
          </a:p>
        </p:txBody>
      </p:sp>
      <p:sp>
        <p:nvSpPr>
          <p:cNvPr id="8" name="TextBox 7"/>
          <p:cNvSpPr txBox="1"/>
          <p:nvPr/>
        </p:nvSpPr>
        <p:spPr>
          <a:xfrm rot="18900000">
            <a:off x="2481511" y="4965402"/>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京</a:t>
            </a:r>
            <a:endParaRPr lang="zh-CN" altLang="en-US" sz="2542">
              <a:solidFill>
                <a:srgbClr val="00FFFF"/>
              </a:solidFill>
              <a:latin typeface="微软雅黑"/>
            </a:endParaRPr>
          </a:p>
        </p:txBody>
      </p:sp>
      <p:sp>
        <p:nvSpPr>
          <p:cNvPr id="9" name="TextBox 8"/>
          <p:cNvSpPr txBox="1"/>
          <p:nvPr/>
        </p:nvSpPr>
        <p:spPr>
          <a:xfrm rot="18900000">
            <a:off x="2709786" y="4737128"/>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大</a:t>
            </a:r>
            <a:endParaRPr lang="zh-CN" altLang="en-US" sz="2542">
              <a:solidFill>
                <a:srgbClr val="00FFFF"/>
              </a:solidFill>
              <a:latin typeface="微软雅黑"/>
            </a:endParaRPr>
          </a:p>
        </p:txBody>
      </p:sp>
      <p:sp>
        <p:nvSpPr>
          <p:cNvPr id="10" name="TextBox 9"/>
          <p:cNvSpPr txBox="1"/>
          <p:nvPr/>
        </p:nvSpPr>
        <p:spPr>
          <a:xfrm rot="18900000">
            <a:off x="2938060" y="4508853"/>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学</a:t>
            </a:r>
            <a:endParaRPr lang="zh-CN" altLang="en-US" sz="2542">
              <a:solidFill>
                <a:srgbClr val="00FFFF"/>
              </a:solidFill>
              <a:latin typeface="微软雅黑"/>
            </a:endParaRPr>
          </a:p>
        </p:txBody>
      </p:sp>
      <p:sp>
        <p:nvSpPr>
          <p:cNvPr id="11" name="TextBox 10"/>
          <p:cNvSpPr txBox="1"/>
          <p:nvPr/>
        </p:nvSpPr>
        <p:spPr>
          <a:xfrm rot="18900000">
            <a:off x="3166335" y="4280579"/>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机</a:t>
            </a:r>
            <a:endParaRPr lang="zh-CN" altLang="en-US" sz="2542">
              <a:solidFill>
                <a:srgbClr val="00FFFF"/>
              </a:solidFill>
              <a:latin typeface="微软雅黑"/>
            </a:endParaRPr>
          </a:p>
        </p:txBody>
      </p:sp>
      <p:sp>
        <p:nvSpPr>
          <p:cNvPr id="12" name="TextBox 11"/>
          <p:cNvSpPr txBox="1"/>
          <p:nvPr/>
        </p:nvSpPr>
        <p:spPr>
          <a:xfrm rot="18900000">
            <a:off x="3394609" y="4052304"/>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器</a:t>
            </a:r>
            <a:endParaRPr lang="zh-CN" altLang="en-US" sz="2542">
              <a:solidFill>
                <a:srgbClr val="00FFFF"/>
              </a:solidFill>
              <a:latin typeface="微软雅黑"/>
            </a:endParaRPr>
          </a:p>
        </p:txBody>
      </p:sp>
      <p:sp>
        <p:nvSpPr>
          <p:cNvPr id="13" name="TextBox 12"/>
          <p:cNvSpPr txBox="1"/>
          <p:nvPr/>
        </p:nvSpPr>
        <p:spPr>
          <a:xfrm rot="18900000">
            <a:off x="3622884" y="3824030"/>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学</a:t>
            </a:r>
            <a:endParaRPr lang="zh-CN" altLang="en-US" sz="2542">
              <a:solidFill>
                <a:srgbClr val="00FFFF"/>
              </a:solidFill>
              <a:latin typeface="微软雅黑"/>
            </a:endParaRPr>
          </a:p>
        </p:txBody>
      </p:sp>
      <p:sp>
        <p:nvSpPr>
          <p:cNvPr id="14" name="TextBox 13"/>
          <p:cNvSpPr txBox="1"/>
          <p:nvPr/>
        </p:nvSpPr>
        <p:spPr>
          <a:xfrm rot="18900000">
            <a:off x="3851158" y="3595756"/>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习</a:t>
            </a:r>
            <a:endParaRPr lang="zh-CN" altLang="en-US" sz="2542">
              <a:solidFill>
                <a:srgbClr val="00FFFF"/>
              </a:solidFill>
              <a:latin typeface="微软雅黑"/>
            </a:endParaRPr>
          </a:p>
        </p:txBody>
      </p:sp>
      <p:sp>
        <p:nvSpPr>
          <p:cNvPr id="15" name="TextBox 14"/>
          <p:cNvSpPr txBox="1"/>
          <p:nvPr/>
        </p:nvSpPr>
        <p:spPr>
          <a:xfrm rot="18900000">
            <a:off x="4079433" y="3367481"/>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导</a:t>
            </a:r>
            <a:endParaRPr lang="zh-CN" altLang="en-US" sz="2542">
              <a:solidFill>
                <a:srgbClr val="00FFFF"/>
              </a:solidFill>
              <a:latin typeface="微软雅黑"/>
            </a:endParaRPr>
          </a:p>
        </p:txBody>
      </p:sp>
      <p:sp>
        <p:nvSpPr>
          <p:cNvPr id="16" name="TextBox 15"/>
          <p:cNvSpPr txBox="1"/>
          <p:nvPr/>
        </p:nvSpPr>
        <p:spPr>
          <a:xfrm rot="18900000">
            <a:off x="4307707" y="3139207"/>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论</a:t>
            </a:r>
            <a:endParaRPr lang="zh-CN" altLang="en-US" sz="2542">
              <a:solidFill>
                <a:srgbClr val="00FFFF"/>
              </a:solidFill>
              <a:latin typeface="微软雅黑"/>
            </a:endParaRPr>
          </a:p>
        </p:txBody>
      </p:sp>
      <p:sp>
        <p:nvSpPr>
          <p:cNvPr id="17" name="TextBox 16"/>
          <p:cNvSpPr txBox="1"/>
          <p:nvPr/>
        </p:nvSpPr>
        <p:spPr>
          <a:xfrm rot="18900000">
            <a:off x="4535981" y="2910932"/>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课</a:t>
            </a:r>
            <a:endParaRPr lang="zh-CN" altLang="en-US" sz="2542">
              <a:solidFill>
                <a:srgbClr val="00FFFF"/>
              </a:solidFill>
              <a:latin typeface="微软雅黑"/>
            </a:endParaRPr>
          </a:p>
        </p:txBody>
      </p:sp>
      <p:sp>
        <p:nvSpPr>
          <p:cNvPr id="18" name="TextBox 17"/>
          <p:cNvSpPr txBox="1"/>
          <p:nvPr/>
        </p:nvSpPr>
        <p:spPr>
          <a:xfrm rot="18900000">
            <a:off x="4764256" y="2682658"/>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程</a:t>
            </a:r>
            <a:endParaRPr lang="zh-CN" altLang="en-US" sz="2542">
              <a:solidFill>
                <a:srgbClr val="00FFFF"/>
              </a:solidFill>
              <a:latin typeface="微软雅黑"/>
            </a:endParaRPr>
          </a:p>
        </p:txBody>
      </p:sp>
      <p:sp>
        <p:nvSpPr>
          <p:cNvPr id="19" name="TextBox 18"/>
          <p:cNvSpPr txBox="1"/>
          <p:nvPr/>
        </p:nvSpPr>
        <p:spPr>
          <a:xfrm rot="18900000">
            <a:off x="4992530" y="2454384"/>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专</a:t>
            </a:r>
            <a:endParaRPr lang="zh-CN" altLang="en-US" sz="2542">
              <a:solidFill>
                <a:srgbClr val="00FFFF"/>
              </a:solidFill>
              <a:latin typeface="微软雅黑"/>
            </a:endParaRPr>
          </a:p>
        </p:txBody>
      </p:sp>
      <p:sp>
        <p:nvSpPr>
          <p:cNvPr id="20" name="TextBox 19"/>
          <p:cNvSpPr txBox="1"/>
          <p:nvPr/>
        </p:nvSpPr>
        <p:spPr>
          <a:xfrm rot="18900000">
            <a:off x="5220805" y="2226109"/>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用</a:t>
            </a:r>
            <a:endParaRPr lang="zh-CN" altLang="en-US" sz="2542">
              <a:solidFill>
                <a:srgbClr val="00FFFF"/>
              </a:solidFill>
              <a:latin typeface="微软雅黑"/>
            </a:endParaRPr>
          </a:p>
        </p:txBody>
      </p:sp>
      <p:sp>
        <p:nvSpPr>
          <p:cNvPr id="21" name="TextBox 20"/>
          <p:cNvSpPr txBox="1"/>
          <p:nvPr/>
        </p:nvSpPr>
        <p:spPr>
          <a:xfrm rot="18900000">
            <a:off x="5449079" y="1997835"/>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所</a:t>
            </a:r>
            <a:endParaRPr lang="zh-CN" altLang="en-US" sz="2542">
              <a:solidFill>
                <a:srgbClr val="00FFFF"/>
              </a:solidFill>
              <a:latin typeface="微软雅黑"/>
            </a:endParaRPr>
          </a:p>
        </p:txBody>
      </p:sp>
      <p:sp>
        <p:nvSpPr>
          <p:cNvPr id="22" name="TextBox 21"/>
          <p:cNvSpPr txBox="1"/>
          <p:nvPr/>
        </p:nvSpPr>
        <p:spPr>
          <a:xfrm rot="18900000">
            <a:off x="5677354" y="1769560"/>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有</a:t>
            </a:r>
            <a:endParaRPr lang="zh-CN" altLang="en-US" sz="2542">
              <a:solidFill>
                <a:srgbClr val="00FFFF"/>
              </a:solidFill>
              <a:latin typeface="微软雅黑"/>
            </a:endParaRPr>
          </a:p>
        </p:txBody>
      </p:sp>
      <p:sp>
        <p:nvSpPr>
          <p:cNvPr id="23" name="TextBox 22"/>
          <p:cNvSpPr txBox="1"/>
          <p:nvPr/>
        </p:nvSpPr>
        <p:spPr>
          <a:xfrm rot="18900000">
            <a:off x="5905628" y="1541286"/>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权</a:t>
            </a:r>
            <a:endParaRPr lang="zh-CN" altLang="en-US" sz="2542">
              <a:solidFill>
                <a:srgbClr val="00FFFF"/>
              </a:solidFill>
              <a:latin typeface="微软雅黑"/>
            </a:endParaRPr>
          </a:p>
        </p:txBody>
      </p:sp>
      <p:sp>
        <p:nvSpPr>
          <p:cNvPr id="24" name="TextBox 23"/>
          <p:cNvSpPr txBox="1"/>
          <p:nvPr/>
        </p:nvSpPr>
        <p:spPr>
          <a:xfrm rot="18900000">
            <a:off x="6133902" y="1313011"/>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保</a:t>
            </a:r>
            <a:endParaRPr lang="zh-CN" altLang="en-US" sz="2542">
              <a:solidFill>
                <a:srgbClr val="00FFFF"/>
              </a:solidFill>
              <a:latin typeface="微软雅黑"/>
            </a:endParaRPr>
          </a:p>
        </p:txBody>
      </p:sp>
      <p:sp>
        <p:nvSpPr>
          <p:cNvPr id="25" name="TextBox 24"/>
          <p:cNvSpPr txBox="1"/>
          <p:nvPr/>
        </p:nvSpPr>
        <p:spPr>
          <a:xfrm rot="18900000">
            <a:off x="6362177" y="1084737"/>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留</a:t>
            </a:r>
            <a:endParaRPr lang="zh-CN" altLang="en-US" sz="2542">
              <a:solidFill>
                <a:srgbClr val="00FFFF"/>
              </a:solidFill>
              <a:latin typeface="微软雅黑"/>
            </a:endParaRPr>
          </a:p>
        </p:txBody>
      </p:sp>
      <p:sp>
        <p:nvSpPr>
          <p:cNvPr id="26" name="TextBox 25"/>
          <p:cNvSpPr txBox="1"/>
          <p:nvPr/>
        </p:nvSpPr>
        <p:spPr>
          <a:xfrm>
            <a:off x="91439" y="321726"/>
            <a:ext cx="3590727" cy="347339"/>
          </a:xfrm>
          <a:prstGeom prst="rect">
            <a:avLst/>
          </a:prstGeom>
          <a:noFill/>
        </p:spPr>
        <p:txBody>
          <a:bodyPr vert="horz" wrap="none" lIns="0" tIns="0" rIns="0" bIns="0" rtlCol="0">
            <a:spAutoFit/>
          </a:bodyPr>
          <a:lstStyle/>
          <a:p>
            <a:pPr>
              <a:lnSpc>
                <a:spcPts val="2687"/>
              </a:lnSpc>
            </a:pPr>
            <a:r>
              <a:rPr lang="zh-CN" altLang="en-US" sz="2796" smtClean="0">
                <a:solidFill>
                  <a:srgbClr val="000000"/>
                </a:solidFill>
                <a:latin typeface="微软雅黑"/>
              </a:rPr>
              <a:t>例如：帮助奥巴马胜选</a:t>
            </a:r>
            <a:endParaRPr lang="zh-CN" altLang="en-US" sz="2796">
              <a:solidFill>
                <a:srgbClr val="000000"/>
              </a:solidFill>
              <a:latin typeface="微软雅黑"/>
            </a:endParaRPr>
          </a:p>
        </p:txBody>
      </p:sp>
      <p:sp>
        <p:nvSpPr>
          <p:cNvPr id="27" name="TextBox 26"/>
          <p:cNvSpPr txBox="1"/>
          <p:nvPr/>
        </p:nvSpPr>
        <p:spPr>
          <a:xfrm>
            <a:off x="3777107" y="404205"/>
            <a:ext cx="1025922" cy="245580"/>
          </a:xfrm>
          <a:prstGeom prst="rect">
            <a:avLst/>
          </a:prstGeom>
          <a:noFill/>
        </p:spPr>
        <p:txBody>
          <a:bodyPr vert="horz" wrap="none" lIns="0" tIns="0" rIns="0" bIns="0" rtlCol="0">
            <a:spAutoFit/>
          </a:bodyPr>
          <a:lstStyle/>
          <a:p>
            <a:pPr>
              <a:lnSpc>
                <a:spcPts val="1926"/>
              </a:lnSpc>
            </a:pPr>
            <a:r>
              <a:rPr lang="zh-CN" altLang="en-US" sz="2004" smtClean="0">
                <a:solidFill>
                  <a:srgbClr val="000000"/>
                </a:solidFill>
                <a:latin typeface="微软雅黑"/>
              </a:rPr>
              <a:t>（政治）</a:t>
            </a:r>
            <a:endParaRPr lang="zh-CN" altLang="en-US" sz="2004">
              <a:solidFill>
                <a:srgbClr val="000000"/>
              </a:solidFill>
              <a:latin typeface="微软雅黑"/>
            </a:endParaRPr>
          </a:p>
        </p:txBody>
      </p:sp>
      <p:sp>
        <p:nvSpPr>
          <p:cNvPr id="28" name="TextBox 27"/>
          <p:cNvSpPr txBox="1"/>
          <p:nvPr/>
        </p:nvSpPr>
        <p:spPr>
          <a:xfrm>
            <a:off x="270967" y="1241262"/>
            <a:ext cx="8973610" cy="4975721"/>
          </a:xfrm>
          <a:prstGeom prst="rect">
            <a:avLst/>
          </a:prstGeom>
          <a:noFill/>
        </p:spPr>
        <p:txBody>
          <a:bodyPr vert="horz" wrap="none" lIns="0" tIns="0" rIns="0" bIns="0" rtlCol="0">
            <a:spAutoFit/>
          </a:bodyPr>
          <a:lstStyle/>
          <a:p>
            <a:pPr marL="0" marR="0" lvl="0" indent="0" defTabSz="914400" eaLnBrk="1" fontAlgn="auto" latinLnBrk="0" hangingPunct="1">
              <a:lnSpc>
                <a:spcPts val="1926"/>
              </a:lnSpc>
              <a:buClrTx/>
              <a:buSzTx/>
              <a:buNone/>
              <a:tabLst>
                <a:tab pos="25400" algn="l"/>
                <a:tab pos="342900" algn="l"/>
                <a:tab pos="368300" algn="l"/>
              </a:tabLst>
              <a:defRPr/>
            </a:pPr>
            <a:r>
              <a:rPr lang="zh-CN" altLang="en-US" sz="2004" smtClean="0">
                <a:solidFill>
                  <a:srgbClr val="000000"/>
                </a:solidFill>
                <a:latin typeface="微软雅黑"/>
              </a:rPr>
              <a:t>通过机器学习模型：</a:t>
            </a:r>
          </a:p>
          <a:p>
            <a:pPr marL="0" marR="0" lvl="0" indent="0" defTabSz="914400" eaLnBrk="1" fontAlgn="auto" latinLnBrk="0" hangingPunct="1">
              <a:lnSpc>
                <a:spcPts val="1000"/>
              </a:lnSpc>
              <a:buClrTx/>
              <a:buSzTx/>
              <a:buNone/>
              <a:tabLst>
                <a:tab pos="25400" algn="l"/>
                <a:tab pos="342900" algn="l"/>
                <a:tab pos="368300" algn="l"/>
              </a:tabLst>
              <a:defRPr/>
            </a:pPr>
            <a:endParaRPr lang="zh-CN" altLang="en-US" sz="2004" smtClean="0">
              <a:solidFill>
                <a:srgbClr val="000000"/>
              </a:solidFill>
              <a:latin typeface="微软雅黑"/>
            </a:endParaRPr>
          </a:p>
          <a:p>
            <a:pPr marL="0" marR="0" lvl="0" indent="0" defTabSz="914400" eaLnBrk="1" fontAlgn="auto" latinLnBrk="0" hangingPunct="1">
              <a:lnSpc>
                <a:spcPts val="2728"/>
              </a:lnSpc>
              <a:buClrTx/>
              <a:buSzTx/>
              <a:buNone/>
              <a:tabLst>
                <a:tab pos="25400" algn="l"/>
                <a:tab pos="342900" algn="l"/>
                <a:tab pos="368300" algn="l"/>
              </a:tabLst>
              <a:defRPr/>
            </a:pPr>
            <a:r>
              <a:rPr lang="zh-CN" altLang="en-US" sz="2004" smtClean="0">
                <a:solidFill>
                  <a:srgbClr val="000000"/>
                </a:solidFill>
                <a:latin typeface="Wingdings"/>
              </a:rPr>
              <a:t> </a:t>
            </a:r>
            <a:r>
              <a:rPr lang="zh-CN" altLang="en-US" sz="2004" smtClean="0">
                <a:solidFill>
                  <a:srgbClr val="000000"/>
                </a:solidFill>
                <a:latin typeface="微软雅黑"/>
              </a:rPr>
              <a:t>在总统候选人第一次辩论后，分析出哪些选民将倒戈，为每位选民找出一</a:t>
            </a:r>
          </a:p>
          <a:p>
            <a:pPr marL="0" marR="0" lvl="0" indent="0" defTabSz="914400" eaLnBrk="1" fontAlgn="auto" latinLnBrk="0" hangingPunct="1">
              <a:lnSpc>
                <a:spcPts val="2272"/>
              </a:lnSpc>
              <a:buClrTx/>
              <a:buSzTx/>
              <a:buNone/>
              <a:tabLst>
                <a:tab pos="25400" algn="l"/>
                <a:tab pos="342900" algn="l"/>
                <a:tab pos="368300" algn="l"/>
              </a:tabLst>
              <a:defRPr/>
            </a:pPr>
            <a:r>
              <a:rPr lang="zh-CN" altLang="en-US" sz="2004" smtClean="0">
                <a:solidFill>
                  <a:srgbClr val="000000"/>
                </a:solidFill>
                <a:latin typeface="微软雅黑"/>
              </a:rPr>
              <a:t>		</a:t>
            </a:r>
            <a:r>
              <a:rPr lang="zh-CN" altLang="en-US" sz="2006" smtClean="0">
                <a:solidFill>
                  <a:srgbClr val="000000"/>
                </a:solidFill>
                <a:latin typeface="微软雅黑"/>
              </a:rPr>
              <a:t>个最能说服他的理由</a:t>
            </a:r>
          </a:p>
          <a:p>
            <a:pPr marL="0" marR="0" lvl="0" indent="0" defTabSz="914400" eaLnBrk="1" fontAlgn="auto" latinLnBrk="0" hangingPunct="1">
              <a:lnSpc>
                <a:spcPts val="1000"/>
              </a:lnSpc>
              <a:buClrTx/>
              <a:buSzTx/>
              <a:buNone/>
              <a:tabLst>
                <a:tab pos="25400" algn="l"/>
                <a:tab pos="342900" algn="l"/>
                <a:tab pos="368300" algn="l"/>
              </a:tabLst>
              <a:defRPr/>
            </a:pPr>
            <a:endParaRPr lang="zh-CN" altLang="en-US" sz="2006" smtClean="0">
              <a:solidFill>
                <a:srgbClr val="000000"/>
              </a:solidFill>
              <a:latin typeface="微软雅黑"/>
            </a:endParaRPr>
          </a:p>
          <a:p>
            <a:pPr marL="0" marR="0" lvl="0" indent="0" defTabSz="914400" eaLnBrk="1" fontAlgn="auto" latinLnBrk="0" hangingPunct="1">
              <a:lnSpc>
                <a:spcPts val="2730"/>
              </a:lnSpc>
              <a:buClrTx/>
              <a:buSzTx/>
              <a:buNone/>
              <a:tabLst>
                <a:tab pos="25400" algn="l"/>
                <a:tab pos="342900" algn="l"/>
                <a:tab pos="368300" algn="l"/>
              </a:tabLst>
              <a:defRPr/>
            </a:pPr>
            <a:r>
              <a:rPr lang="zh-CN" altLang="en-US" sz="2004" smtClean="0">
                <a:solidFill>
                  <a:srgbClr val="000000"/>
                </a:solidFill>
                <a:latin typeface="Wingdings"/>
              </a:rPr>
              <a:t> </a:t>
            </a:r>
            <a:r>
              <a:rPr lang="zh-CN" altLang="en-US" sz="2004" smtClean="0">
                <a:solidFill>
                  <a:srgbClr val="000000"/>
                </a:solidFill>
                <a:latin typeface="微软雅黑"/>
              </a:rPr>
              <a:t>精准定位不同选民群体，建议购买冷门广告时段，广告资金效率比</a:t>
            </a:r>
            <a:r>
              <a:rPr lang="en-US" altLang="zh-CN" sz="2004" smtClean="0">
                <a:solidFill>
                  <a:srgbClr val="000000"/>
                </a:solidFill>
                <a:latin typeface="微软雅黑"/>
              </a:rPr>
              <a:t>2008</a:t>
            </a:r>
            <a:r>
              <a:rPr lang="zh-CN" altLang="en-US" sz="2004" smtClean="0">
                <a:solidFill>
                  <a:srgbClr val="000000"/>
                </a:solidFill>
                <a:latin typeface="微软雅黑"/>
              </a:rPr>
              <a:t>年</a:t>
            </a:r>
          </a:p>
          <a:p>
            <a:pPr marL="0" marR="0" lvl="0" indent="0" defTabSz="914400" eaLnBrk="1" fontAlgn="auto" latinLnBrk="0" hangingPunct="1">
              <a:lnSpc>
                <a:spcPts val="2272"/>
              </a:lnSpc>
              <a:buClrTx/>
              <a:buSzTx/>
              <a:buNone/>
              <a:tabLst>
                <a:tab pos="25400" algn="l"/>
                <a:tab pos="342900" algn="l"/>
                <a:tab pos="368300" algn="l"/>
              </a:tabLst>
              <a:defRPr/>
            </a:pPr>
            <a:r>
              <a:rPr lang="zh-CN" altLang="en-US" sz="2004" smtClean="0">
                <a:solidFill>
                  <a:srgbClr val="000000"/>
                </a:solidFill>
                <a:latin typeface="微软雅黑"/>
              </a:rPr>
              <a:t>		提高</a:t>
            </a:r>
            <a:r>
              <a:rPr lang="en-US" altLang="zh-CN" sz="2004" smtClean="0">
                <a:solidFill>
                  <a:srgbClr val="000000"/>
                </a:solidFill>
                <a:latin typeface="微软雅黑"/>
              </a:rPr>
              <a:t>14%</a:t>
            </a:r>
          </a:p>
          <a:p>
            <a:pPr marL="0" marR="0" lvl="0" indent="0" defTabSz="914400" eaLnBrk="1" fontAlgn="auto" latinLnBrk="0" hangingPunct="1">
              <a:lnSpc>
                <a:spcPts val="1000"/>
              </a:lnSpc>
              <a:buClrTx/>
              <a:buSzTx/>
              <a:buNone/>
              <a:tabLst>
                <a:tab pos="25400" algn="l"/>
                <a:tab pos="342900" algn="l"/>
                <a:tab pos="368300" algn="l"/>
              </a:tabLst>
              <a:defRPr/>
            </a:pPr>
            <a:endParaRPr lang="en-US" altLang="zh-CN" sz="2004" smtClean="0">
              <a:solidFill>
                <a:srgbClr val="000000"/>
              </a:solidFill>
              <a:latin typeface="微软雅黑"/>
            </a:endParaRPr>
          </a:p>
          <a:p>
            <a:pPr marL="0" marR="0" lvl="0" indent="0" defTabSz="914400" eaLnBrk="1" fontAlgn="auto" latinLnBrk="0" hangingPunct="1">
              <a:lnSpc>
                <a:spcPts val="2728"/>
              </a:lnSpc>
              <a:buClrTx/>
              <a:buSzTx/>
              <a:buNone/>
              <a:tabLst>
                <a:tab pos="25400" algn="l"/>
                <a:tab pos="342900" algn="l"/>
                <a:tab pos="368300" algn="l"/>
              </a:tabLst>
              <a:defRPr/>
            </a:pPr>
            <a:r>
              <a:rPr lang="en-US" altLang="zh-CN" sz="2004" smtClean="0">
                <a:solidFill>
                  <a:srgbClr val="000000"/>
                </a:solidFill>
                <a:latin typeface="Wingdings"/>
              </a:rPr>
              <a:t> </a:t>
            </a:r>
            <a:r>
              <a:rPr lang="zh-CN" altLang="en-US" sz="2004" smtClean="0">
                <a:solidFill>
                  <a:srgbClr val="000000"/>
                </a:solidFill>
                <a:latin typeface="微软雅黑"/>
              </a:rPr>
              <a:t>向奥巴马推荐，竞选后期应当在什么地方展开活动 </a:t>
            </a:r>
            <a:r>
              <a:rPr lang="en-US" altLang="zh-CN" sz="2004" smtClean="0">
                <a:solidFill>
                  <a:srgbClr val="000000"/>
                </a:solidFill>
                <a:latin typeface="微软雅黑"/>
              </a:rPr>
              <a:t>—— </a:t>
            </a:r>
            <a:r>
              <a:rPr lang="zh-CN" altLang="en-US" sz="2004" smtClean="0">
                <a:solidFill>
                  <a:srgbClr val="000000"/>
                </a:solidFill>
                <a:latin typeface="微软雅黑"/>
              </a:rPr>
              <a:t>那里有很多争取</a:t>
            </a:r>
          </a:p>
          <a:p>
            <a:pPr marL="0" marR="0" lvl="0" indent="0" defTabSz="914400" eaLnBrk="1" fontAlgn="auto" latinLnBrk="0" hangingPunct="1">
              <a:lnSpc>
                <a:spcPts val="2272"/>
              </a:lnSpc>
              <a:buClrTx/>
              <a:buSzTx/>
              <a:buNone/>
              <a:tabLst>
                <a:tab pos="25400" algn="l"/>
                <a:tab pos="342900" algn="l"/>
                <a:tab pos="368300" algn="l"/>
              </a:tabLst>
              <a:defRPr/>
            </a:pPr>
            <a:r>
              <a:rPr lang="zh-CN" altLang="en-US" sz="2004" smtClean="0">
                <a:solidFill>
                  <a:srgbClr val="000000"/>
                </a:solidFill>
                <a:latin typeface="微软雅黑"/>
              </a:rPr>
              <a:t>		</a:t>
            </a:r>
            <a:r>
              <a:rPr lang="zh-CN" altLang="en-US" sz="2006" smtClean="0">
                <a:solidFill>
                  <a:srgbClr val="000000"/>
                </a:solidFill>
                <a:latin typeface="微软雅黑"/>
              </a:rPr>
              <a:t>对象</a:t>
            </a:r>
          </a:p>
          <a:p>
            <a:pPr marL="0" marR="0" lvl="0" indent="0" defTabSz="914400" eaLnBrk="1" fontAlgn="auto" latinLnBrk="0" hangingPunct="1">
              <a:lnSpc>
                <a:spcPts val="1000"/>
              </a:lnSpc>
              <a:buClrTx/>
              <a:buSzTx/>
              <a:buNone/>
              <a:tabLst>
                <a:tab pos="25400" algn="l"/>
                <a:tab pos="342900" algn="l"/>
                <a:tab pos="368300" algn="l"/>
              </a:tabLst>
              <a:defRPr/>
            </a:pPr>
            <a:endParaRPr lang="zh-CN" altLang="en-US" sz="2006" smtClean="0">
              <a:solidFill>
                <a:srgbClr val="000000"/>
              </a:solidFill>
              <a:latin typeface="微软雅黑"/>
            </a:endParaRPr>
          </a:p>
          <a:p>
            <a:pPr marL="0" marR="0" lvl="0" indent="0" defTabSz="914400" eaLnBrk="1" fontAlgn="auto" latinLnBrk="0" hangingPunct="1">
              <a:lnSpc>
                <a:spcPts val="2678"/>
              </a:lnSpc>
              <a:buClrTx/>
              <a:buSzTx/>
              <a:buNone/>
              <a:tabLst>
                <a:tab pos="25400" algn="l"/>
                <a:tab pos="342900" algn="l"/>
                <a:tab pos="368300" algn="l"/>
              </a:tabLst>
              <a:defRPr/>
            </a:pPr>
            <a:r>
              <a:rPr lang="zh-CN" altLang="en-US" sz="2004" smtClean="0">
                <a:solidFill>
                  <a:srgbClr val="000000"/>
                </a:solidFill>
                <a:latin typeface="Wingdings"/>
              </a:rPr>
              <a:t> </a:t>
            </a:r>
            <a:r>
              <a:rPr lang="zh-CN" altLang="en-US" sz="2004" smtClean="0">
                <a:solidFill>
                  <a:srgbClr val="000000"/>
                </a:solidFill>
                <a:latin typeface="微软雅黑"/>
              </a:rPr>
              <a:t>借助模型帮助奥巴马筹集到创纪录的</a:t>
            </a:r>
            <a:r>
              <a:rPr lang="en-US" altLang="zh-CN" sz="2004" smtClean="0">
                <a:solidFill>
                  <a:srgbClr val="000000"/>
                </a:solidFill>
                <a:latin typeface="微软雅黑"/>
              </a:rPr>
              <a:t>10</a:t>
            </a:r>
            <a:r>
              <a:rPr lang="zh-CN" altLang="en-US" sz="2004" smtClean="0">
                <a:solidFill>
                  <a:srgbClr val="000000"/>
                </a:solidFill>
                <a:latin typeface="微软雅黑"/>
              </a:rPr>
              <a:t>亿美元</a:t>
            </a:r>
          </a:p>
          <a:p>
            <a:pPr marL="0" marR="0" lvl="0" indent="0" defTabSz="914400" eaLnBrk="1" fontAlgn="auto" latinLnBrk="0" hangingPunct="1">
              <a:lnSpc>
                <a:spcPts val="1000"/>
              </a:lnSpc>
              <a:buClrTx/>
              <a:buSzTx/>
              <a:buNone/>
              <a:tabLst>
                <a:tab pos="25400" algn="l"/>
                <a:tab pos="342900" algn="l"/>
                <a:tab pos="368300" algn="l"/>
              </a:tabLst>
              <a:defRPr/>
            </a:pPr>
            <a:endParaRPr lang="zh-CN" altLang="en-US" sz="2004" smtClean="0">
              <a:solidFill>
                <a:srgbClr val="000000"/>
              </a:solidFill>
              <a:latin typeface="微软雅黑"/>
            </a:endParaRPr>
          </a:p>
          <a:p>
            <a:pPr marL="0" marR="0" lvl="0" indent="0" defTabSz="914400" eaLnBrk="1" fontAlgn="auto" latinLnBrk="0" hangingPunct="1">
              <a:lnSpc>
                <a:spcPts val="1000"/>
              </a:lnSpc>
              <a:buClrTx/>
              <a:buSzTx/>
              <a:buNone/>
              <a:tabLst>
                <a:tab pos="25400" algn="l"/>
                <a:tab pos="342900" algn="l"/>
                <a:tab pos="368300" algn="l"/>
              </a:tabLst>
              <a:defRPr/>
            </a:pPr>
            <a:endParaRPr lang="zh-CN" altLang="en-US" sz="2004" smtClean="0">
              <a:solidFill>
                <a:srgbClr val="000000"/>
              </a:solidFill>
              <a:latin typeface="微软雅黑"/>
            </a:endParaRPr>
          </a:p>
          <a:p>
            <a:pPr marL="0" marR="0" lvl="0" indent="0" defTabSz="914400" eaLnBrk="1" fontAlgn="auto" latinLnBrk="0" hangingPunct="1">
              <a:lnSpc>
                <a:spcPts val="2035"/>
              </a:lnSpc>
              <a:buClrTx/>
              <a:buSzTx/>
              <a:buNone/>
              <a:tabLst>
                <a:tab pos="25400" algn="l"/>
                <a:tab pos="342900" algn="l"/>
                <a:tab pos="368300" algn="l"/>
              </a:tabLst>
              <a:defRPr/>
            </a:pPr>
            <a:r>
              <a:rPr lang="zh-CN" altLang="en-US" sz="2004" smtClean="0">
                <a:solidFill>
                  <a:srgbClr val="000000"/>
                </a:solidFill>
                <a:latin typeface="微软雅黑"/>
              </a:rPr>
              <a:t>			</a:t>
            </a:r>
            <a:r>
              <a:rPr lang="zh-CN" altLang="en-US" sz="1596" smtClean="0">
                <a:solidFill>
                  <a:srgbClr val="000000"/>
                </a:solidFill>
                <a:latin typeface="微软雅黑"/>
              </a:rPr>
              <a:t>例如：利用模型分析出，明星乔治克鲁尼（</a:t>
            </a:r>
            <a:r>
              <a:rPr lang="en-US" altLang="zh-CN" sz="1596" smtClean="0">
                <a:solidFill>
                  <a:srgbClr val="000000"/>
                </a:solidFill>
                <a:latin typeface="Times New Roman"/>
              </a:rPr>
              <a:t>George Clooney</a:t>
            </a:r>
            <a:r>
              <a:rPr lang="zh-CN" altLang="en-US" sz="1596" smtClean="0">
                <a:solidFill>
                  <a:srgbClr val="000000"/>
                </a:solidFill>
                <a:latin typeface="微软雅黑"/>
              </a:rPr>
              <a:t>）对于年龄在</a:t>
            </a:r>
            <a:r>
              <a:rPr lang="en-US" altLang="zh-CN" sz="1596" smtClean="0">
                <a:solidFill>
                  <a:srgbClr val="000000"/>
                </a:solidFill>
                <a:latin typeface="Times New Roman"/>
              </a:rPr>
              <a:t>40-</a:t>
            </a:r>
          </a:p>
          <a:p>
            <a:pPr marL="0" marR="0" lvl="0" indent="0" defTabSz="914400" eaLnBrk="1" fontAlgn="auto" latinLnBrk="0" hangingPunct="1">
              <a:lnSpc>
                <a:spcPts val="2304"/>
              </a:lnSpc>
              <a:buClrTx/>
              <a:buSzTx/>
              <a:buNone/>
              <a:tabLst>
                <a:tab pos="25400" algn="l"/>
                <a:tab pos="342900" algn="l"/>
                <a:tab pos="368300" algn="l"/>
              </a:tabLst>
              <a:defRPr/>
            </a:pPr>
            <a:r>
              <a:rPr lang="en-US" altLang="zh-CN" sz="1596" smtClean="0">
                <a:solidFill>
                  <a:srgbClr val="000000"/>
                </a:solidFill>
                <a:latin typeface="Times New Roman"/>
              </a:rPr>
              <a:t>			49</a:t>
            </a:r>
            <a:r>
              <a:rPr lang="zh-CN" altLang="en-US" sz="1596" smtClean="0">
                <a:solidFill>
                  <a:srgbClr val="000000"/>
                </a:solidFill>
                <a:latin typeface="微软雅黑"/>
              </a:rPr>
              <a:t>岁的美西地区女性颇具吸引力，而她们恰是最愿意为和克鲁尼</a:t>
            </a:r>
            <a:r>
              <a:rPr lang="en-US" altLang="zh-CN" sz="1596" smtClean="0">
                <a:solidFill>
                  <a:srgbClr val="000000"/>
                </a:solidFill>
                <a:latin typeface="Times New Roman"/>
              </a:rPr>
              <a:t>/</a:t>
            </a:r>
            <a:r>
              <a:rPr lang="zh-CN" altLang="en-US" sz="1596" smtClean="0">
                <a:solidFill>
                  <a:srgbClr val="000000"/>
                </a:solidFill>
                <a:latin typeface="微软雅黑"/>
              </a:rPr>
              <a:t>奥巴马共</a:t>
            </a:r>
          </a:p>
          <a:p>
            <a:pPr marL="0" marR="0" lvl="0" indent="0" defTabSz="914400" eaLnBrk="1" fontAlgn="auto" latinLnBrk="0" hangingPunct="1">
              <a:lnSpc>
                <a:spcPts val="2302"/>
              </a:lnSpc>
              <a:buClrTx/>
              <a:buSzTx/>
              <a:buNone/>
              <a:tabLst>
                <a:tab pos="25400" algn="l"/>
                <a:tab pos="342900" algn="l"/>
                <a:tab pos="368300" algn="l"/>
              </a:tabLst>
              <a:defRPr/>
            </a:pPr>
            <a:r>
              <a:rPr lang="zh-CN" altLang="en-US" sz="1596" smtClean="0">
                <a:solidFill>
                  <a:srgbClr val="000000"/>
                </a:solidFill>
                <a:latin typeface="微软雅黑"/>
              </a:rPr>
              <a:t>			进晚餐而掏钱的人 </a:t>
            </a:r>
            <a:r>
              <a:rPr lang="en-US" altLang="zh-CN" sz="1596" smtClean="0">
                <a:solidFill>
                  <a:srgbClr val="000000"/>
                </a:solidFill>
                <a:latin typeface="Times New Roman"/>
              </a:rPr>
              <a:t>…… </a:t>
            </a:r>
            <a:r>
              <a:rPr lang="zh-CN" altLang="en-US" sz="1596" smtClean="0">
                <a:solidFill>
                  <a:srgbClr val="000000"/>
                </a:solidFill>
                <a:latin typeface="微软雅黑"/>
              </a:rPr>
              <a:t>乔治克鲁尼为奥巴马举办的竞选筹资晚宴成功募集</a:t>
            </a:r>
          </a:p>
          <a:p>
            <a:pPr marL="0" marR="0" lvl="0" indent="0" defTabSz="914400" eaLnBrk="1" fontAlgn="auto" latinLnBrk="0" hangingPunct="1">
              <a:lnSpc>
                <a:spcPts val="2306"/>
              </a:lnSpc>
              <a:buClrTx/>
              <a:buSzTx/>
              <a:buNone/>
              <a:tabLst>
                <a:tab pos="25400" algn="l"/>
                <a:tab pos="342900" algn="l"/>
                <a:tab pos="368300" algn="l"/>
              </a:tabLst>
              <a:defRPr/>
            </a:pPr>
            <a:r>
              <a:rPr lang="zh-CN" altLang="en-US" sz="1596" smtClean="0">
                <a:solidFill>
                  <a:srgbClr val="000000"/>
                </a:solidFill>
                <a:latin typeface="微软雅黑"/>
              </a:rPr>
              <a:t>			到</a:t>
            </a:r>
            <a:r>
              <a:rPr lang="en-US" altLang="zh-CN" sz="1596" smtClean="0">
                <a:solidFill>
                  <a:srgbClr val="000000"/>
                </a:solidFill>
                <a:latin typeface="Times New Roman"/>
              </a:rPr>
              <a:t>1500</a:t>
            </a:r>
            <a:r>
              <a:rPr lang="zh-CN" altLang="en-US" sz="1596" smtClean="0">
                <a:solidFill>
                  <a:srgbClr val="000000"/>
                </a:solidFill>
                <a:latin typeface="微软雅黑"/>
              </a:rPr>
              <a:t>万美元</a:t>
            </a:r>
          </a:p>
          <a:p>
            <a:pPr marL="0" marR="0" lvl="0" indent="0" defTabSz="914400" eaLnBrk="1" fontAlgn="auto" latinLnBrk="0" hangingPunct="1">
              <a:lnSpc>
                <a:spcPts val="1000"/>
              </a:lnSpc>
              <a:buClrTx/>
              <a:buSzTx/>
              <a:buNone/>
              <a:tabLst>
                <a:tab pos="25400" algn="l"/>
                <a:tab pos="342900" algn="l"/>
                <a:tab pos="368300" algn="l"/>
              </a:tabLst>
              <a:defRPr/>
            </a:pPr>
            <a:endParaRPr lang="zh-CN" altLang="en-US" sz="1596" smtClean="0">
              <a:solidFill>
                <a:srgbClr val="000000"/>
              </a:solidFill>
              <a:latin typeface="微软雅黑"/>
            </a:endParaRPr>
          </a:p>
          <a:p>
            <a:pPr marL="0" marR="0" lvl="0" indent="0" defTabSz="914400" eaLnBrk="1" fontAlgn="auto" latinLnBrk="0" hangingPunct="1">
              <a:lnSpc>
                <a:spcPts val="1000"/>
              </a:lnSpc>
              <a:buClrTx/>
              <a:buSzTx/>
              <a:buNone/>
              <a:tabLst>
                <a:tab pos="25400" algn="l"/>
                <a:tab pos="342900" algn="l"/>
                <a:tab pos="368300" algn="l"/>
              </a:tabLst>
              <a:defRPr/>
            </a:pPr>
            <a:endParaRPr lang="zh-CN" altLang="en-US" sz="1596" smtClean="0">
              <a:solidFill>
                <a:srgbClr val="000000"/>
              </a:solidFill>
              <a:latin typeface="微软雅黑"/>
            </a:endParaRPr>
          </a:p>
          <a:p>
            <a:pPr marL="0" marR="0" lvl="0" indent="0" defTabSz="914400" eaLnBrk="1" fontAlgn="auto" latinLnBrk="0" hangingPunct="1">
              <a:lnSpc>
                <a:spcPts val="2269"/>
              </a:lnSpc>
              <a:buClrTx/>
              <a:buSzTx/>
              <a:buNone/>
              <a:tabLst>
                <a:tab pos="25400" algn="l"/>
                <a:tab pos="342900" algn="l"/>
                <a:tab pos="368300" algn="l"/>
              </a:tabLst>
              <a:defRPr/>
            </a:pPr>
            <a:r>
              <a:rPr lang="zh-CN" altLang="en-US" sz="1596" smtClean="0">
                <a:solidFill>
                  <a:srgbClr val="000000"/>
                </a:solidFill>
                <a:latin typeface="微软雅黑"/>
              </a:rPr>
              <a:t>	</a:t>
            </a:r>
            <a:r>
              <a:rPr lang="zh-CN" altLang="en-US" sz="2004" smtClean="0">
                <a:solidFill>
                  <a:srgbClr val="000000"/>
                </a:solidFill>
                <a:latin typeface="Wingdings"/>
              </a:rPr>
              <a:t> </a:t>
            </a:r>
            <a:r>
              <a:rPr lang="en-US" altLang="zh-CN" sz="2004" smtClean="0">
                <a:solidFill>
                  <a:srgbClr val="000000"/>
                </a:solidFill>
                <a:latin typeface="微软雅黑"/>
              </a:rPr>
              <a:t>… …</a:t>
            </a:r>
            <a:endParaRPr lang="zh-CN" altLang="en-US" sz="2004">
              <a:solidFill>
                <a:srgbClr val="000000"/>
              </a:solidFill>
              <a:latin typeface="微软雅黑"/>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myslide22">
    <p:spTree>
      <p:nvGrpSpPr>
        <p:cNvPr id="1" name=""/>
        <p:cNvGrpSpPr/>
        <p:nvPr/>
      </p:nvGrpSpPr>
      <p:grpSpPr>
        <a:xfrm>
          <a:off x="0" y="0"/>
          <a:ext cx="0" cy="0"/>
          <a:chOff x="0" y="0"/>
          <a:chExt cx="0" cy="0"/>
        </a:xfrm>
      </p:grpSpPr>
      <p:pic>
        <p:nvPicPr>
          <p:cNvPr id="2" name="图片 1" descr="ws_A1CD.tmp"/>
          <p:cNvPicPr>
            <a:picLocks/>
          </p:cNvPicPr>
          <p:nvPr/>
        </p:nvPicPr>
        <p:blipFill>
          <a:blip r:embed="rId2" cstate="print"/>
          <a:stretch>
            <a:fillRect/>
          </a:stretch>
        </p:blipFill>
        <p:spPr>
          <a:xfrm>
            <a:off x="177800" y="1270000"/>
            <a:ext cx="6045200" cy="3416300"/>
          </a:xfrm>
          <a:prstGeom prst="rect">
            <a:avLst/>
          </a:prstGeom>
        </p:spPr>
      </p:pic>
      <p:pic>
        <p:nvPicPr>
          <p:cNvPr id="3" name="图片 2" descr="ws_A1CE.tmp"/>
          <p:cNvPicPr>
            <a:picLocks/>
          </p:cNvPicPr>
          <p:nvPr/>
        </p:nvPicPr>
        <p:blipFill>
          <a:blip r:embed="rId3" cstate="print"/>
          <a:stretch>
            <a:fillRect/>
          </a:stretch>
        </p:blipFill>
        <p:spPr>
          <a:xfrm>
            <a:off x="6705600" y="1384300"/>
            <a:ext cx="1689100" cy="1943100"/>
          </a:xfrm>
          <a:prstGeom prst="rect">
            <a:avLst/>
          </a:prstGeom>
        </p:spPr>
      </p:pic>
      <p:pic>
        <p:nvPicPr>
          <p:cNvPr id="4" name="图片 3" descr="ws_A1DF.tmp"/>
          <p:cNvPicPr>
            <a:picLocks/>
          </p:cNvPicPr>
          <p:nvPr/>
        </p:nvPicPr>
        <p:blipFill>
          <a:blip r:embed="rId4" cstate="print"/>
          <a:stretch>
            <a:fillRect/>
          </a:stretch>
        </p:blipFill>
        <p:spPr>
          <a:xfrm>
            <a:off x="0" y="0"/>
            <a:ext cx="9144000" cy="6858000"/>
          </a:xfrm>
          <a:prstGeom prst="rect">
            <a:avLst/>
          </a:prstGeom>
        </p:spPr>
      </p:pic>
      <p:sp>
        <p:nvSpPr>
          <p:cNvPr id="5" name="TextBox 4"/>
          <p:cNvSpPr txBox="1"/>
          <p:nvPr/>
        </p:nvSpPr>
        <p:spPr>
          <a:xfrm rot="18900000">
            <a:off x="4079433" y="3367481"/>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导</a:t>
            </a:r>
            <a:endParaRPr lang="zh-CN" altLang="en-US" sz="2542">
              <a:solidFill>
                <a:srgbClr val="00FFFF"/>
              </a:solidFill>
              <a:latin typeface="微软雅黑"/>
            </a:endParaRPr>
          </a:p>
        </p:txBody>
      </p:sp>
      <p:sp>
        <p:nvSpPr>
          <p:cNvPr id="6" name="TextBox 5"/>
          <p:cNvSpPr txBox="1"/>
          <p:nvPr/>
        </p:nvSpPr>
        <p:spPr>
          <a:xfrm rot="18900000">
            <a:off x="4307707" y="3139207"/>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论</a:t>
            </a:r>
            <a:endParaRPr lang="zh-CN" altLang="en-US" sz="2542">
              <a:solidFill>
                <a:srgbClr val="00FFFF"/>
              </a:solidFill>
              <a:latin typeface="微软雅黑"/>
            </a:endParaRPr>
          </a:p>
        </p:txBody>
      </p:sp>
      <p:sp>
        <p:nvSpPr>
          <p:cNvPr id="7" name="TextBox 6"/>
          <p:cNvSpPr txBox="1"/>
          <p:nvPr/>
        </p:nvSpPr>
        <p:spPr>
          <a:xfrm rot="18900000">
            <a:off x="4535981" y="2910932"/>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课</a:t>
            </a:r>
            <a:endParaRPr lang="zh-CN" altLang="en-US" sz="2542">
              <a:solidFill>
                <a:srgbClr val="00FFFF"/>
              </a:solidFill>
              <a:latin typeface="微软雅黑"/>
            </a:endParaRPr>
          </a:p>
        </p:txBody>
      </p:sp>
      <p:sp>
        <p:nvSpPr>
          <p:cNvPr id="8" name="TextBox 7"/>
          <p:cNvSpPr txBox="1"/>
          <p:nvPr/>
        </p:nvSpPr>
        <p:spPr>
          <a:xfrm rot="18900000">
            <a:off x="4764256" y="2682658"/>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程</a:t>
            </a:r>
            <a:endParaRPr lang="zh-CN" altLang="en-US" sz="2542">
              <a:solidFill>
                <a:srgbClr val="00FFFF"/>
              </a:solidFill>
              <a:latin typeface="微软雅黑"/>
            </a:endParaRPr>
          </a:p>
        </p:txBody>
      </p:sp>
      <p:sp>
        <p:nvSpPr>
          <p:cNvPr id="9" name="TextBox 8"/>
          <p:cNvSpPr txBox="1"/>
          <p:nvPr/>
        </p:nvSpPr>
        <p:spPr>
          <a:xfrm rot="18900000">
            <a:off x="4992530" y="2454384"/>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专</a:t>
            </a:r>
            <a:endParaRPr lang="zh-CN" altLang="en-US" sz="2542">
              <a:solidFill>
                <a:srgbClr val="00FFFF"/>
              </a:solidFill>
              <a:latin typeface="微软雅黑"/>
            </a:endParaRPr>
          </a:p>
        </p:txBody>
      </p:sp>
      <p:sp>
        <p:nvSpPr>
          <p:cNvPr id="10" name="TextBox 9"/>
          <p:cNvSpPr txBox="1"/>
          <p:nvPr/>
        </p:nvSpPr>
        <p:spPr>
          <a:xfrm rot="18900000">
            <a:off x="5220805" y="2226109"/>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用</a:t>
            </a:r>
            <a:endParaRPr lang="zh-CN" altLang="en-US" sz="2542">
              <a:solidFill>
                <a:srgbClr val="00FFFF"/>
              </a:solidFill>
              <a:latin typeface="微软雅黑"/>
            </a:endParaRPr>
          </a:p>
        </p:txBody>
      </p:sp>
      <p:sp>
        <p:nvSpPr>
          <p:cNvPr id="11" name="TextBox 10"/>
          <p:cNvSpPr txBox="1"/>
          <p:nvPr/>
        </p:nvSpPr>
        <p:spPr>
          <a:xfrm rot="18900000">
            <a:off x="3622884" y="3824030"/>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学</a:t>
            </a:r>
            <a:endParaRPr lang="zh-CN" altLang="en-US" sz="2542">
              <a:solidFill>
                <a:srgbClr val="00FFFF"/>
              </a:solidFill>
              <a:latin typeface="微软雅黑"/>
            </a:endParaRPr>
          </a:p>
        </p:txBody>
      </p:sp>
      <p:sp>
        <p:nvSpPr>
          <p:cNvPr id="12" name="TextBox 11"/>
          <p:cNvSpPr txBox="1"/>
          <p:nvPr/>
        </p:nvSpPr>
        <p:spPr>
          <a:xfrm rot="18900000">
            <a:off x="3851158" y="3595756"/>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习</a:t>
            </a:r>
            <a:endParaRPr lang="zh-CN" altLang="en-US" sz="2542">
              <a:solidFill>
                <a:srgbClr val="00FFFF"/>
              </a:solidFill>
              <a:latin typeface="微软雅黑"/>
            </a:endParaRPr>
          </a:p>
        </p:txBody>
      </p:sp>
      <p:sp>
        <p:nvSpPr>
          <p:cNvPr id="13" name="TextBox 12"/>
          <p:cNvSpPr txBox="1"/>
          <p:nvPr/>
        </p:nvSpPr>
        <p:spPr>
          <a:xfrm rot="18900000">
            <a:off x="1690110" y="5676121"/>
            <a:ext cx="381515" cy="279564"/>
          </a:xfrm>
          <a:prstGeom prst="rect">
            <a:avLst/>
          </a:prstGeom>
          <a:noFill/>
        </p:spPr>
        <p:txBody>
          <a:bodyPr vert="horz" wrap="none" lIns="0" tIns="0" rIns="0" bIns="0" rtlCol="0">
            <a:spAutoFit/>
          </a:bodyPr>
          <a:lstStyle/>
          <a:p>
            <a:pPr>
              <a:lnSpc>
                <a:spcPts val="2107"/>
              </a:lnSpc>
            </a:pPr>
            <a:r>
              <a:rPr lang="en-US" altLang="zh-CN" sz="2542" smtClean="0">
                <a:solidFill>
                  <a:srgbClr val="00FFFF"/>
                </a:solidFill>
                <a:latin typeface="微软雅黑"/>
              </a:rPr>
              <a:t>20</a:t>
            </a:r>
            <a:endParaRPr lang="zh-CN" altLang="en-US" sz="2542">
              <a:solidFill>
                <a:srgbClr val="00FFFF"/>
              </a:solidFill>
              <a:latin typeface="微软雅黑"/>
            </a:endParaRPr>
          </a:p>
        </p:txBody>
      </p:sp>
      <p:sp>
        <p:nvSpPr>
          <p:cNvPr id="14" name="TextBox 13"/>
          <p:cNvSpPr txBox="1"/>
          <p:nvPr/>
        </p:nvSpPr>
        <p:spPr>
          <a:xfrm rot="18900000">
            <a:off x="1957647" y="5408583"/>
            <a:ext cx="381515" cy="279564"/>
          </a:xfrm>
          <a:prstGeom prst="rect">
            <a:avLst/>
          </a:prstGeom>
          <a:noFill/>
        </p:spPr>
        <p:txBody>
          <a:bodyPr vert="horz" wrap="none" lIns="0" tIns="0" rIns="0" bIns="0" rtlCol="0">
            <a:spAutoFit/>
          </a:bodyPr>
          <a:lstStyle/>
          <a:p>
            <a:pPr>
              <a:lnSpc>
                <a:spcPts val="2107"/>
              </a:lnSpc>
            </a:pPr>
            <a:r>
              <a:rPr lang="en-US" altLang="zh-CN" sz="2542" smtClean="0">
                <a:solidFill>
                  <a:srgbClr val="00FFFF"/>
                </a:solidFill>
                <a:latin typeface="微软雅黑"/>
              </a:rPr>
              <a:t>16</a:t>
            </a:r>
            <a:endParaRPr lang="zh-CN" altLang="en-US" sz="2542">
              <a:solidFill>
                <a:srgbClr val="00FFFF"/>
              </a:solidFill>
              <a:latin typeface="微软雅黑"/>
            </a:endParaRPr>
          </a:p>
        </p:txBody>
      </p:sp>
      <p:sp>
        <p:nvSpPr>
          <p:cNvPr id="15" name="TextBox 14"/>
          <p:cNvSpPr txBox="1"/>
          <p:nvPr/>
        </p:nvSpPr>
        <p:spPr>
          <a:xfrm rot="18900000">
            <a:off x="2253237" y="5193677"/>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南</a:t>
            </a:r>
            <a:endParaRPr lang="zh-CN" altLang="en-US" sz="2542">
              <a:solidFill>
                <a:srgbClr val="00FFFF"/>
              </a:solidFill>
              <a:latin typeface="微软雅黑"/>
            </a:endParaRPr>
          </a:p>
        </p:txBody>
      </p:sp>
      <p:sp>
        <p:nvSpPr>
          <p:cNvPr id="16" name="TextBox 15"/>
          <p:cNvSpPr txBox="1"/>
          <p:nvPr/>
        </p:nvSpPr>
        <p:spPr>
          <a:xfrm rot="18900000">
            <a:off x="2481511" y="4965402"/>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京</a:t>
            </a:r>
            <a:endParaRPr lang="zh-CN" altLang="en-US" sz="2542">
              <a:solidFill>
                <a:srgbClr val="00FFFF"/>
              </a:solidFill>
              <a:latin typeface="微软雅黑"/>
            </a:endParaRPr>
          </a:p>
        </p:txBody>
      </p:sp>
      <p:sp>
        <p:nvSpPr>
          <p:cNvPr id="17" name="TextBox 16"/>
          <p:cNvSpPr txBox="1"/>
          <p:nvPr/>
        </p:nvSpPr>
        <p:spPr>
          <a:xfrm rot="18900000">
            <a:off x="2709786" y="4737128"/>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大</a:t>
            </a:r>
            <a:endParaRPr lang="zh-CN" altLang="en-US" sz="2542">
              <a:solidFill>
                <a:srgbClr val="00FFFF"/>
              </a:solidFill>
              <a:latin typeface="微软雅黑"/>
            </a:endParaRPr>
          </a:p>
        </p:txBody>
      </p:sp>
      <p:sp>
        <p:nvSpPr>
          <p:cNvPr id="18" name="TextBox 17"/>
          <p:cNvSpPr txBox="1"/>
          <p:nvPr/>
        </p:nvSpPr>
        <p:spPr>
          <a:xfrm rot="18900000">
            <a:off x="2938060" y="4508853"/>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学</a:t>
            </a:r>
            <a:endParaRPr lang="zh-CN" altLang="en-US" sz="2542">
              <a:solidFill>
                <a:srgbClr val="00FFFF"/>
              </a:solidFill>
              <a:latin typeface="微软雅黑"/>
            </a:endParaRPr>
          </a:p>
        </p:txBody>
      </p:sp>
      <p:sp>
        <p:nvSpPr>
          <p:cNvPr id="19" name="TextBox 18"/>
          <p:cNvSpPr txBox="1"/>
          <p:nvPr/>
        </p:nvSpPr>
        <p:spPr>
          <a:xfrm rot="18900000">
            <a:off x="3166335" y="4280579"/>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机</a:t>
            </a:r>
            <a:endParaRPr lang="zh-CN" altLang="en-US" sz="2542">
              <a:solidFill>
                <a:srgbClr val="00FFFF"/>
              </a:solidFill>
              <a:latin typeface="微软雅黑"/>
            </a:endParaRPr>
          </a:p>
        </p:txBody>
      </p:sp>
      <p:sp>
        <p:nvSpPr>
          <p:cNvPr id="20" name="TextBox 19"/>
          <p:cNvSpPr txBox="1"/>
          <p:nvPr/>
        </p:nvSpPr>
        <p:spPr>
          <a:xfrm rot="18900000">
            <a:off x="3394609" y="4052304"/>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器</a:t>
            </a:r>
            <a:endParaRPr lang="zh-CN" altLang="en-US" sz="2542">
              <a:solidFill>
                <a:srgbClr val="00FFFF"/>
              </a:solidFill>
              <a:latin typeface="微软雅黑"/>
            </a:endParaRPr>
          </a:p>
        </p:txBody>
      </p:sp>
      <p:sp>
        <p:nvSpPr>
          <p:cNvPr id="21" name="TextBox 20"/>
          <p:cNvSpPr txBox="1"/>
          <p:nvPr/>
        </p:nvSpPr>
        <p:spPr>
          <a:xfrm rot="18900000">
            <a:off x="5449079" y="1997835"/>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所</a:t>
            </a:r>
            <a:endParaRPr lang="zh-CN" altLang="en-US" sz="2542">
              <a:solidFill>
                <a:srgbClr val="00FFFF"/>
              </a:solidFill>
              <a:latin typeface="微软雅黑"/>
            </a:endParaRPr>
          </a:p>
        </p:txBody>
      </p:sp>
      <p:sp>
        <p:nvSpPr>
          <p:cNvPr id="22" name="TextBox 21"/>
          <p:cNvSpPr txBox="1"/>
          <p:nvPr/>
        </p:nvSpPr>
        <p:spPr>
          <a:xfrm rot="18900000">
            <a:off x="5677354" y="1769560"/>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有</a:t>
            </a:r>
            <a:endParaRPr lang="zh-CN" altLang="en-US" sz="2542">
              <a:solidFill>
                <a:srgbClr val="00FFFF"/>
              </a:solidFill>
              <a:latin typeface="微软雅黑"/>
            </a:endParaRPr>
          </a:p>
        </p:txBody>
      </p:sp>
      <p:sp>
        <p:nvSpPr>
          <p:cNvPr id="23" name="TextBox 22"/>
          <p:cNvSpPr txBox="1"/>
          <p:nvPr/>
        </p:nvSpPr>
        <p:spPr>
          <a:xfrm rot="18900000">
            <a:off x="5905628" y="1541286"/>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权</a:t>
            </a:r>
            <a:endParaRPr lang="zh-CN" altLang="en-US" sz="2542">
              <a:solidFill>
                <a:srgbClr val="00FFFF"/>
              </a:solidFill>
              <a:latin typeface="微软雅黑"/>
            </a:endParaRPr>
          </a:p>
        </p:txBody>
      </p:sp>
      <p:sp>
        <p:nvSpPr>
          <p:cNvPr id="24" name="TextBox 23"/>
          <p:cNvSpPr txBox="1"/>
          <p:nvPr/>
        </p:nvSpPr>
        <p:spPr>
          <a:xfrm rot="18900000">
            <a:off x="6133902" y="1313011"/>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保</a:t>
            </a:r>
            <a:endParaRPr lang="zh-CN" altLang="en-US" sz="2542">
              <a:solidFill>
                <a:srgbClr val="00FFFF"/>
              </a:solidFill>
              <a:latin typeface="微软雅黑"/>
            </a:endParaRPr>
          </a:p>
        </p:txBody>
      </p:sp>
      <p:sp>
        <p:nvSpPr>
          <p:cNvPr id="25" name="TextBox 24"/>
          <p:cNvSpPr txBox="1"/>
          <p:nvPr/>
        </p:nvSpPr>
        <p:spPr>
          <a:xfrm rot="18900000">
            <a:off x="6362177" y="1084737"/>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留</a:t>
            </a:r>
            <a:endParaRPr lang="zh-CN" altLang="en-US" sz="2542">
              <a:solidFill>
                <a:srgbClr val="00FFFF"/>
              </a:solidFill>
              <a:latin typeface="微软雅黑"/>
            </a:endParaRPr>
          </a:p>
        </p:txBody>
      </p:sp>
      <p:sp>
        <p:nvSpPr>
          <p:cNvPr id="26" name="TextBox 25"/>
          <p:cNvSpPr txBox="1"/>
          <p:nvPr/>
        </p:nvSpPr>
        <p:spPr>
          <a:xfrm>
            <a:off x="91439" y="321726"/>
            <a:ext cx="3590727" cy="347339"/>
          </a:xfrm>
          <a:prstGeom prst="rect">
            <a:avLst/>
          </a:prstGeom>
          <a:noFill/>
        </p:spPr>
        <p:txBody>
          <a:bodyPr vert="horz" wrap="none" lIns="0" tIns="0" rIns="0" bIns="0" rtlCol="0">
            <a:spAutoFit/>
          </a:bodyPr>
          <a:lstStyle/>
          <a:p>
            <a:pPr>
              <a:lnSpc>
                <a:spcPts val="2687"/>
              </a:lnSpc>
            </a:pPr>
            <a:r>
              <a:rPr lang="zh-CN" altLang="en-US" sz="2796" smtClean="0">
                <a:solidFill>
                  <a:srgbClr val="000000"/>
                </a:solidFill>
                <a:latin typeface="微软雅黑"/>
              </a:rPr>
              <a:t>例如：帮助奥巴马胜选</a:t>
            </a:r>
            <a:endParaRPr lang="zh-CN" altLang="en-US" sz="2796">
              <a:solidFill>
                <a:srgbClr val="000000"/>
              </a:solidFill>
              <a:latin typeface="微软雅黑"/>
            </a:endParaRPr>
          </a:p>
        </p:txBody>
      </p:sp>
      <p:sp>
        <p:nvSpPr>
          <p:cNvPr id="27" name="TextBox 26"/>
          <p:cNvSpPr txBox="1"/>
          <p:nvPr/>
        </p:nvSpPr>
        <p:spPr>
          <a:xfrm>
            <a:off x="3777107" y="404205"/>
            <a:ext cx="1025922" cy="245580"/>
          </a:xfrm>
          <a:prstGeom prst="rect">
            <a:avLst/>
          </a:prstGeom>
          <a:noFill/>
        </p:spPr>
        <p:txBody>
          <a:bodyPr vert="horz" wrap="none" lIns="0" tIns="0" rIns="0" bIns="0" rtlCol="0">
            <a:spAutoFit/>
          </a:bodyPr>
          <a:lstStyle/>
          <a:p>
            <a:pPr>
              <a:lnSpc>
                <a:spcPts val="1926"/>
              </a:lnSpc>
            </a:pPr>
            <a:r>
              <a:rPr lang="zh-CN" altLang="en-US" sz="2004" smtClean="0">
                <a:solidFill>
                  <a:srgbClr val="000000"/>
                </a:solidFill>
                <a:latin typeface="微软雅黑"/>
              </a:rPr>
              <a:t>（政治）</a:t>
            </a:r>
            <a:endParaRPr lang="zh-CN" altLang="en-US" sz="2004">
              <a:solidFill>
                <a:srgbClr val="000000"/>
              </a:solidFill>
              <a:latin typeface="微软雅黑"/>
            </a:endParaRPr>
          </a:p>
        </p:txBody>
      </p:sp>
      <p:sp>
        <p:nvSpPr>
          <p:cNvPr id="28" name="TextBox 27"/>
          <p:cNvSpPr txBox="1"/>
          <p:nvPr/>
        </p:nvSpPr>
        <p:spPr>
          <a:xfrm>
            <a:off x="1217675" y="3472017"/>
            <a:ext cx="7617470" cy="2564805"/>
          </a:xfrm>
          <a:prstGeom prst="rect">
            <a:avLst/>
          </a:prstGeom>
          <a:noFill/>
        </p:spPr>
        <p:txBody>
          <a:bodyPr vert="horz" wrap="none" lIns="0" tIns="0" rIns="0" bIns="0" rtlCol="0">
            <a:spAutoFit/>
          </a:bodyPr>
          <a:lstStyle/>
          <a:p>
            <a:pPr marL="0" marR="0" lvl="0" indent="0" defTabSz="914400" eaLnBrk="1" fontAlgn="auto" latinLnBrk="0" hangingPunct="1">
              <a:lnSpc>
                <a:spcPts val="1926"/>
              </a:lnSpc>
              <a:buClrTx/>
              <a:buSzTx/>
              <a:buNone/>
              <a:tabLst>
                <a:tab pos="190500" algn="l"/>
                <a:tab pos="1257300" algn="l"/>
                <a:tab pos="5105400" algn="l"/>
                <a:tab pos="5207000" algn="l"/>
                <a:tab pos="5245100" algn="l"/>
                <a:tab pos="5715000" algn="l"/>
              </a:tabLst>
              <a:defRPr/>
            </a:pPr>
            <a:r>
              <a:rPr lang="zh-CN" altLang="en-US" smtClean="0"/>
              <a:t>					</a:t>
            </a:r>
            <a:r>
              <a:rPr lang="zh-CN" altLang="en-US" sz="2004" smtClean="0">
                <a:solidFill>
                  <a:srgbClr val="000000"/>
                </a:solidFill>
                <a:latin typeface="微软雅黑"/>
              </a:rPr>
              <a:t>队长：</a:t>
            </a:r>
            <a:r>
              <a:rPr lang="en-US" altLang="zh-CN" sz="2004" smtClean="0">
                <a:solidFill>
                  <a:srgbClr val="000000"/>
                </a:solidFill>
                <a:latin typeface="微软雅黑"/>
              </a:rPr>
              <a:t>Rayid Ghani</a:t>
            </a:r>
          </a:p>
          <a:p>
            <a:pPr marL="0" marR="0" lvl="0" indent="0" defTabSz="914400" eaLnBrk="1" fontAlgn="auto" latinLnBrk="0" hangingPunct="1">
              <a:lnSpc>
                <a:spcPts val="1000"/>
              </a:lnSpc>
              <a:buClrTx/>
              <a:buSzTx/>
              <a:buNone/>
              <a:tabLst>
                <a:tab pos="190500" algn="l"/>
                <a:tab pos="1257300" algn="l"/>
                <a:tab pos="5105400" algn="l"/>
                <a:tab pos="5207000" algn="l"/>
                <a:tab pos="5245100" algn="l"/>
                <a:tab pos="5715000" algn="l"/>
              </a:tabLst>
              <a:defRPr/>
            </a:pPr>
            <a:endParaRPr lang="en-US" altLang="zh-CN" sz="2004" smtClean="0">
              <a:solidFill>
                <a:srgbClr val="000000"/>
              </a:solidFill>
              <a:latin typeface="微软雅黑"/>
            </a:endParaRPr>
          </a:p>
          <a:p>
            <a:pPr marL="0" marR="0" lvl="0" indent="0" defTabSz="914400" eaLnBrk="1" fontAlgn="auto" latinLnBrk="0" hangingPunct="1">
              <a:lnSpc>
                <a:spcPts val="1000"/>
              </a:lnSpc>
              <a:buClrTx/>
              <a:buSzTx/>
              <a:buNone/>
              <a:tabLst>
                <a:tab pos="190500" algn="l"/>
                <a:tab pos="1257300" algn="l"/>
                <a:tab pos="5105400" algn="l"/>
                <a:tab pos="5207000" algn="l"/>
                <a:tab pos="5245100" algn="l"/>
                <a:tab pos="5715000" algn="l"/>
              </a:tabLst>
              <a:defRPr/>
            </a:pPr>
            <a:endParaRPr lang="en-US" altLang="zh-CN" sz="2004" smtClean="0">
              <a:solidFill>
                <a:srgbClr val="000000"/>
              </a:solidFill>
              <a:latin typeface="微软雅黑"/>
            </a:endParaRPr>
          </a:p>
          <a:p>
            <a:pPr marL="0" marR="0" lvl="0" indent="0" defTabSz="914400" eaLnBrk="1" fontAlgn="auto" latinLnBrk="0" hangingPunct="1">
              <a:lnSpc>
                <a:spcPts val="1617"/>
              </a:lnSpc>
              <a:buClrTx/>
              <a:buSzTx/>
              <a:buNone/>
              <a:tabLst>
                <a:tab pos="190500" algn="l"/>
                <a:tab pos="1257300" algn="l"/>
                <a:tab pos="5105400" algn="l"/>
                <a:tab pos="5207000" algn="l"/>
                <a:tab pos="5245100" algn="l"/>
                <a:tab pos="5715000" algn="l"/>
              </a:tabLst>
              <a:defRPr/>
            </a:pPr>
            <a:r>
              <a:rPr lang="en-US" altLang="zh-CN" sz="2004" smtClean="0">
                <a:solidFill>
                  <a:srgbClr val="000000"/>
                </a:solidFill>
                <a:latin typeface="微软雅黑"/>
              </a:rPr>
              <a:t>			</a:t>
            </a:r>
            <a:r>
              <a:rPr lang="zh-CN" altLang="en-US" sz="1596" smtClean="0">
                <a:solidFill>
                  <a:srgbClr val="000000"/>
                </a:solidFill>
                <a:latin typeface="微软雅黑"/>
              </a:rPr>
              <a:t>卡内基梅隆大学机器学习系</a:t>
            </a:r>
          </a:p>
          <a:p>
            <a:pPr marL="0" marR="0" lvl="0" indent="0" defTabSz="914400" eaLnBrk="1" fontAlgn="auto" latinLnBrk="0" hangingPunct="1">
              <a:lnSpc>
                <a:spcPts val="1920"/>
              </a:lnSpc>
              <a:buClrTx/>
              <a:buSzTx/>
              <a:buNone/>
              <a:tabLst>
                <a:tab pos="190500" algn="l"/>
                <a:tab pos="1257300" algn="l"/>
                <a:tab pos="5105400" algn="l"/>
                <a:tab pos="5207000" algn="l"/>
                <a:tab pos="5245100" algn="l"/>
                <a:tab pos="5715000" algn="l"/>
              </a:tabLst>
              <a:defRPr/>
            </a:pPr>
            <a:r>
              <a:rPr lang="zh-CN" altLang="en-US" sz="1596" smtClean="0">
                <a:solidFill>
                  <a:srgbClr val="000000"/>
                </a:solidFill>
                <a:latin typeface="微软雅黑"/>
              </a:rPr>
              <a:t>				首任系主任</a:t>
            </a:r>
            <a:r>
              <a:rPr lang="en-US" altLang="zh-CN" sz="1596" smtClean="0">
                <a:solidFill>
                  <a:srgbClr val="000000"/>
                </a:solidFill>
                <a:latin typeface="微软雅黑"/>
              </a:rPr>
              <a:t>Tom Mitchell</a:t>
            </a:r>
          </a:p>
          <a:p>
            <a:pPr marL="0" marR="0" lvl="0" indent="0" defTabSz="914400" eaLnBrk="1" fontAlgn="auto" latinLnBrk="0" hangingPunct="1">
              <a:lnSpc>
                <a:spcPts val="1920"/>
              </a:lnSpc>
              <a:buClrTx/>
              <a:buSzTx/>
              <a:buNone/>
              <a:tabLst>
                <a:tab pos="190500" algn="l"/>
                <a:tab pos="1257300" algn="l"/>
                <a:tab pos="5105400" algn="l"/>
                <a:tab pos="5207000" algn="l"/>
                <a:tab pos="5245100" algn="l"/>
                <a:tab pos="5715000" algn="l"/>
              </a:tabLst>
              <a:defRPr/>
            </a:pPr>
            <a:r>
              <a:rPr lang="en-US" altLang="zh-CN" sz="1596" smtClean="0">
                <a:solidFill>
                  <a:srgbClr val="000000"/>
                </a:solidFill>
                <a:latin typeface="微软雅黑"/>
              </a:rPr>
              <a:t>						</a:t>
            </a:r>
            <a:r>
              <a:rPr lang="zh-CN" altLang="en-US" sz="1596" smtClean="0">
                <a:solidFill>
                  <a:srgbClr val="000000"/>
                </a:solidFill>
                <a:latin typeface="微软雅黑"/>
              </a:rPr>
              <a:t>教授的博士生</a:t>
            </a:r>
          </a:p>
          <a:p>
            <a:pPr marL="0" marR="0" lvl="0" indent="0" defTabSz="914400" eaLnBrk="1" fontAlgn="auto" latinLnBrk="0" hangingPunct="1">
              <a:lnSpc>
                <a:spcPts val="1000"/>
              </a:lnSpc>
              <a:buClrTx/>
              <a:buSzTx/>
              <a:buNone/>
              <a:tabLst>
                <a:tab pos="190500" algn="l"/>
                <a:tab pos="1257300" algn="l"/>
                <a:tab pos="5105400" algn="l"/>
                <a:tab pos="5207000" algn="l"/>
                <a:tab pos="5245100" algn="l"/>
                <a:tab pos="5715000" algn="l"/>
              </a:tabLst>
              <a:defRPr/>
            </a:pPr>
            <a:endParaRPr lang="zh-CN" altLang="en-US" sz="1596" smtClean="0">
              <a:solidFill>
                <a:srgbClr val="000000"/>
              </a:solidFill>
              <a:latin typeface="微软雅黑"/>
            </a:endParaRPr>
          </a:p>
          <a:p>
            <a:pPr marL="0" marR="0" lvl="0" indent="0" defTabSz="914400" eaLnBrk="1" fontAlgn="auto" latinLnBrk="0" hangingPunct="1">
              <a:lnSpc>
                <a:spcPts val="1000"/>
              </a:lnSpc>
              <a:buClrTx/>
              <a:buSzTx/>
              <a:buNone/>
              <a:tabLst>
                <a:tab pos="190500" algn="l"/>
                <a:tab pos="1257300" algn="l"/>
                <a:tab pos="5105400" algn="l"/>
                <a:tab pos="5207000" algn="l"/>
                <a:tab pos="5245100" algn="l"/>
                <a:tab pos="5715000" algn="l"/>
              </a:tabLst>
              <a:defRPr/>
            </a:pPr>
            <a:endParaRPr lang="zh-CN" altLang="en-US" sz="1596" smtClean="0">
              <a:solidFill>
                <a:srgbClr val="000000"/>
              </a:solidFill>
              <a:latin typeface="微软雅黑"/>
            </a:endParaRPr>
          </a:p>
          <a:p>
            <a:pPr marL="0" marR="0" lvl="0" indent="0" defTabSz="914400" eaLnBrk="1" fontAlgn="auto" latinLnBrk="0" hangingPunct="1">
              <a:lnSpc>
                <a:spcPts val="2810"/>
              </a:lnSpc>
              <a:buClrTx/>
              <a:buSzTx/>
              <a:buNone/>
              <a:tabLst>
                <a:tab pos="190500" algn="l"/>
                <a:tab pos="1257300" algn="l"/>
                <a:tab pos="5105400" algn="l"/>
                <a:tab pos="5207000" algn="l"/>
                <a:tab pos="5245100" algn="l"/>
                <a:tab pos="5715000" algn="l"/>
              </a:tabLst>
              <a:defRPr/>
            </a:pPr>
            <a:r>
              <a:rPr lang="zh-CN" altLang="en-US" sz="1596" smtClean="0">
                <a:solidFill>
                  <a:srgbClr val="000000"/>
                </a:solidFill>
                <a:latin typeface="微软雅黑"/>
              </a:rPr>
              <a:t>	</a:t>
            </a:r>
            <a:r>
              <a:rPr lang="zh-CN" altLang="en-US" sz="2400" smtClean="0">
                <a:solidFill>
                  <a:srgbClr val="000000"/>
                </a:solidFill>
                <a:latin typeface="微软雅黑"/>
              </a:rPr>
              <a:t>这个团队行动保密，定期向奥巴马报送结果；</a:t>
            </a:r>
          </a:p>
          <a:p>
            <a:pPr marL="0" marR="0" lvl="0" indent="0" defTabSz="914400" eaLnBrk="1" fontAlgn="auto" latinLnBrk="0" hangingPunct="1">
              <a:lnSpc>
                <a:spcPts val="2894"/>
              </a:lnSpc>
              <a:buClrTx/>
              <a:buSzTx/>
              <a:buNone/>
              <a:tabLst>
                <a:tab pos="190500" algn="l"/>
                <a:tab pos="1257300" algn="l"/>
                <a:tab pos="5105400" algn="l"/>
                <a:tab pos="5207000" algn="l"/>
                <a:tab pos="5245100" algn="l"/>
                <a:tab pos="5715000" algn="l"/>
              </a:tabLst>
              <a:defRPr/>
            </a:pPr>
            <a:r>
              <a:rPr lang="zh-CN" altLang="en-US" sz="2400" smtClean="0">
                <a:solidFill>
                  <a:srgbClr val="000000"/>
                </a:solidFill>
                <a:latin typeface="微软雅黑"/>
              </a:rPr>
              <a:t>		被奥巴马公开称为总统竞选的</a:t>
            </a:r>
          </a:p>
          <a:p>
            <a:pPr marL="0" marR="0" lvl="0" indent="0" defTabSz="914400" eaLnBrk="1" fontAlgn="auto" latinLnBrk="0" hangingPunct="1">
              <a:lnSpc>
                <a:spcPts val="3046"/>
              </a:lnSpc>
              <a:buClrTx/>
              <a:buSzTx/>
              <a:buNone/>
              <a:tabLst>
                <a:tab pos="190500" algn="l"/>
                <a:tab pos="1257300" algn="l"/>
                <a:tab pos="5105400" algn="l"/>
                <a:tab pos="5207000" algn="l"/>
                <a:tab pos="5245100" algn="l"/>
                <a:tab pos="5715000" algn="l"/>
              </a:tabLst>
              <a:defRPr/>
            </a:pPr>
            <a:r>
              <a:rPr lang="zh-CN" altLang="en-US" sz="2400" smtClean="0">
                <a:solidFill>
                  <a:srgbClr val="000000"/>
                </a:solidFill>
                <a:latin typeface="微软雅黑"/>
              </a:rPr>
              <a:t>“核武器按钮”</a:t>
            </a:r>
            <a:r>
              <a:rPr lang="en-US" altLang="zh-CN" sz="2400" smtClean="0">
                <a:solidFill>
                  <a:srgbClr val="000000"/>
                </a:solidFill>
                <a:latin typeface="Times New Roman"/>
              </a:rPr>
              <a:t>(“They are our nuclear codes</a:t>
            </a:r>
            <a:r>
              <a:rPr lang="en-US" altLang="zh-CN" sz="2400" smtClean="0">
                <a:solidFill>
                  <a:srgbClr val="000000"/>
                </a:solidFill>
                <a:latin typeface="微软雅黑"/>
              </a:rPr>
              <a:t>”</a:t>
            </a:r>
            <a:r>
              <a:rPr lang="en-US" altLang="zh-CN" sz="2400" smtClean="0">
                <a:solidFill>
                  <a:srgbClr val="000000"/>
                </a:solidFill>
                <a:latin typeface="Times New Roman"/>
              </a:rPr>
              <a:t>)</a:t>
            </a:r>
            <a:endParaRPr lang="zh-CN" altLang="en-US" sz="2400">
              <a:solidFill>
                <a:srgbClr val="000000"/>
              </a:solidFill>
              <a:latin typeface="Times New Roman"/>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myslide23">
    <p:spTree>
      <p:nvGrpSpPr>
        <p:cNvPr id="1" name=""/>
        <p:cNvGrpSpPr/>
        <p:nvPr/>
      </p:nvGrpSpPr>
      <p:grpSpPr>
        <a:xfrm>
          <a:off x="0" y="0"/>
          <a:ext cx="0" cy="0"/>
          <a:chOff x="0" y="0"/>
          <a:chExt cx="0" cy="0"/>
        </a:xfrm>
      </p:grpSpPr>
      <p:sp>
        <p:nvSpPr>
          <p:cNvPr id="2" name="任意多边形 1"/>
          <p:cNvSpPr/>
          <p:nvPr/>
        </p:nvSpPr>
        <p:spPr>
          <a:xfrm>
            <a:off x="275843" y="4253484"/>
            <a:ext cx="8641081" cy="1891284"/>
          </a:xfrm>
          <a:custGeom>
            <a:avLst/>
            <a:gdLst/>
            <a:ahLst/>
            <a:cxnLst/>
            <a:rect l="0" t="0" r="0" b="0"/>
            <a:pathLst>
              <a:path w="8641081" h="1891284">
                <a:moveTo>
                  <a:pt x="0" y="1891283"/>
                </a:moveTo>
                <a:lnTo>
                  <a:pt x="8641080" y="1891283"/>
                </a:lnTo>
                <a:lnTo>
                  <a:pt x="8641080" y="0"/>
                </a:lnTo>
                <a:lnTo>
                  <a:pt x="0" y="0"/>
                </a:lnTo>
                <a:close/>
              </a:path>
            </a:pathLst>
          </a:custGeom>
          <a:solidFill>
            <a:srgbClr val="000000">
              <a:alpha val="0"/>
            </a:srgbClr>
          </a:solidFill>
          <a:ln w="12700" cap="flat" cmpd="sng" algn="ctr">
            <a:solidFill>
              <a:srgbClr val="000000"/>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descr="ws_A5F5.tmp"/>
          <p:cNvPicPr>
            <a:picLocks/>
          </p:cNvPicPr>
          <p:nvPr/>
        </p:nvPicPr>
        <p:blipFill>
          <a:blip r:embed="rId2" cstate="print"/>
          <a:stretch>
            <a:fillRect/>
          </a:stretch>
        </p:blipFill>
        <p:spPr>
          <a:xfrm>
            <a:off x="7213600" y="63500"/>
            <a:ext cx="1828800" cy="2578100"/>
          </a:xfrm>
          <a:prstGeom prst="rect">
            <a:avLst/>
          </a:prstGeom>
        </p:spPr>
      </p:pic>
      <p:pic>
        <p:nvPicPr>
          <p:cNvPr id="4" name="图片 3" descr="ws_A5F6.tmp"/>
          <p:cNvPicPr>
            <a:picLocks/>
          </p:cNvPicPr>
          <p:nvPr/>
        </p:nvPicPr>
        <p:blipFill>
          <a:blip r:embed="rId3" cstate="print"/>
          <a:stretch>
            <a:fillRect/>
          </a:stretch>
        </p:blipFill>
        <p:spPr>
          <a:xfrm>
            <a:off x="0" y="0"/>
            <a:ext cx="9144000" cy="6858000"/>
          </a:xfrm>
          <a:prstGeom prst="rect">
            <a:avLst/>
          </a:prstGeom>
        </p:spPr>
      </p:pic>
      <p:sp>
        <p:nvSpPr>
          <p:cNvPr id="5" name="TextBox 4"/>
          <p:cNvSpPr txBox="1"/>
          <p:nvPr/>
        </p:nvSpPr>
        <p:spPr>
          <a:xfrm rot="18900000">
            <a:off x="5905628" y="1541286"/>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权</a:t>
            </a:r>
            <a:endParaRPr lang="zh-CN" altLang="en-US" sz="2542">
              <a:solidFill>
                <a:srgbClr val="00FFFF"/>
              </a:solidFill>
              <a:latin typeface="微软雅黑"/>
            </a:endParaRPr>
          </a:p>
        </p:txBody>
      </p:sp>
      <p:sp>
        <p:nvSpPr>
          <p:cNvPr id="6" name="TextBox 5"/>
          <p:cNvSpPr txBox="1"/>
          <p:nvPr/>
        </p:nvSpPr>
        <p:spPr>
          <a:xfrm rot="18900000">
            <a:off x="4992530" y="2454384"/>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专</a:t>
            </a:r>
            <a:endParaRPr lang="zh-CN" altLang="en-US" sz="2542">
              <a:solidFill>
                <a:srgbClr val="00FFFF"/>
              </a:solidFill>
              <a:latin typeface="微软雅黑"/>
            </a:endParaRPr>
          </a:p>
        </p:txBody>
      </p:sp>
      <p:sp>
        <p:nvSpPr>
          <p:cNvPr id="7" name="TextBox 6"/>
          <p:cNvSpPr txBox="1"/>
          <p:nvPr/>
        </p:nvSpPr>
        <p:spPr>
          <a:xfrm rot="18900000">
            <a:off x="5220805" y="2226109"/>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用</a:t>
            </a:r>
            <a:endParaRPr lang="zh-CN" altLang="en-US" sz="2542">
              <a:solidFill>
                <a:srgbClr val="00FFFF"/>
              </a:solidFill>
              <a:latin typeface="微软雅黑"/>
            </a:endParaRPr>
          </a:p>
        </p:txBody>
      </p:sp>
      <p:sp>
        <p:nvSpPr>
          <p:cNvPr id="8" name="TextBox 7"/>
          <p:cNvSpPr txBox="1"/>
          <p:nvPr/>
        </p:nvSpPr>
        <p:spPr>
          <a:xfrm rot="18900000">
            <a:off x="5449079" y="1997835"/>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所</a:t>
            </a:r>
            <a:endParaRPr lang="zh-CN" altLang="en-US" sz="2542">
              <a:solidFill>
                <a:srgbClr val="00FFFF"/>
              </a:solidFill>
              <a:latin typeface="微软雅黑"/>
            </a:endParaRPr>
          </a:p>
        </p:txBody>
      </p:sp>
      <p:sp>
        <p:nvSpPr>
          <p:cNvPr id="9" name="TextBox 8"/>
          <p:cNvSpPr txBox="1"/>
          <p:nvPr/>
        </p:nvSpPr>
        <p:spPr>
          <a:xfrm rot="18900000">
            <a:off x="5677354" y="1769560"/>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有</a:t>
            </a:r>
            <a:endParaRPr lang="zh-CN" altLang="en-US" sz="2542">
              <a:solidFill>
                <a:srgbClr val="00FFFF"/>
              </a:solidFill>
              <a:latin typeface="微软雅黑"/>
            </a:endParaRPr>
          </a:p>
        </p:txBody>
      </p:sp>
      <p:sp>
        <p:nvSpPr>
          <p:cNvPr id="10" name="TextBox 9"/>
          <p:cNvSpPr txBox="1"/>
          <p:nvPr/>
        </p:nvSpPr>
        <p:spPr>
          <a:xfrm rot="18900000">
            <a:off x="1690110" y="5676121"/>
            <a:ext cx="381515" cy="279564"/>
          </a:xfrm>
          <a:prstGeom prst="rect">
            <a:avLst/>
          </a:prstGeom>
          <a:noFill/>
        </p:spPr>
        <p:txBody>
          <a:bodyPr vert="horz" wrap="none" lIns="0" tIns="0" rIns="0" bIns="0" rtlCol="0">
            <a:spAutoFit/>
          </a:bodyPr>
          <a:lstStyle/>
          <a:p>
            <a:pPr>
              <a:lnSpc>
                <a:spcPts val="2107"/>
              </a:lnSpc>
            </a:pPr>
            <a:r>
              <a:rPr lang="en-US" altLang="zh-CN" sz="2542" smtClean="0">
                <a:solidFill>
                  <a:srgbClr val="00FFFF"/>
                </a:solidFill>
                <a:latin typeface="微软雅黑"/>
              </a:rPr>
              <a:t>20</a:t>
            </a:r>
            <a:endParaRPr lang="zh-CN" altLang="en-US" sz="2542">
              <a:solidFill>
                <a:srgbClr val="00FFFF"/>
              </a:solidFill>
              <a:latin typeface="微软雅黑"/>
            </a:endParaRPr>
          </a:p>
        </p:txBody>
      </p:sp>
      <p:sp>
        <p:nvSpPr>
          <p:cNvPr id="11" name="TextBox 10"/>
          <p:cNvSpPr txBox="1"/>
          <p:nvPr/>
        </p:nvSpPr>
        <p:spPr>
          <a:xfrm rot="18900000">
            <a:off x="1957647" y="5408583"/>
            <a:ext cx="381515" cy="279564"/>
          </a:xfrm>
          <a:prstGeom prst="rect">
            <a:avLst/>
          </a:prstGeom>
          <a:noFill/>
        </p:spPr>
        <p:txBody>
          <a:bodyPr vert="horz" wrap="none" lIns="0" tIns="0" rIns="0" bIns="0" rtlCol="0">
            <a:spAutoFit/>
          </a:bodyPr>
          <a:lstStyle/>
          <a:p>
            <a:pPr>
              <a:lnSpc>
                <a:spcPts val="2107"/>
              </a:lnSpc>
            </a:pPr>
            <a:r>
              <a:rPr lang="en-US" altLang="zh-CN" sz="2542" smtClean="0">
                <a:solidFill>
                  <a:srgbClr val="00FFFF"/>
                </a:solidFill>
                <a:latin typeface="微软雅黑"/>
              </a:rPr>
              <a:t>16</a:t>
            </a:r>
            <a:endParaRPr lang="zh-CN" altLang="en-US" sz="2542">
              <a:solidFill>
                <a:srgbClr val="00FFFF"/>
              </a:solidFill>
              <a:latin typeface="微软雅黑"/>
            </a:endParaRPr>
          </a:p>
        </p:txBody>
      </p:sp>
      <p:sp>
        <p:nvSpPr>
          <p:cNvPr id="12" name="TextBox 11"/>
          <p:cNvSpPr txBox="1"/>
          <p:nvPr/>
        </p:nvSpPr>
        <p:spPr>
          <a:xfrm rot="18900000">
            <a:off x="2253237" y="5193677"/>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南</a:t>
            </a:r>
            <a:endParaRPr lang="zh-CN" altLang="en-US" sz="2542">
              <a:solidFill>
                <a:srgbClr val="00FFFF"/>
              </a:solidFill>
              <a:latin typeface="微软雅黑"/>
            </a:endParaRPr>
          </a:p>
        </p:txBody>
      </p:sp>
      <p:sp>
        <p:nvSpPr>
          <p:cNvPr id="13" name="TextBox 12"/>
          <p:cNvSpPr txBox="1"/>
          <p:nvPr/>
        </p:nvSpPr>
        <p:spPr>
          <a:xfrm rot="18900000">
            <a:off x="2481511" y="4965402"/>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京</a:t>
            </a:r>
            <a:endParaRPr lang="zh-CN" altLang="en-US" sz="2542">
              <a:solidFill>
                <a:srgbClr val="00FFFF"/>
              </a:solidFill>
              <a:latin typeface="微软雅黑"/>
            </a:endParaRPr>
          </a:p>
        </p:txBody>
      </p:sp>
      <p:sp>
        <p:nvSpPr>
          <p:cNvPr id="14" name="TextBox 13"/>
          <p:cNvSpPr txBox="1"/>
          <p:nvPr/>
        </p:nvSpPr>
        <p:spPr>
          <a:xfrm rot="18900000">
            <a:off x="2709786" y="4737128"/>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大</a:t>
            </a:r>
            <a:endParaRPr lang="zh-CN" altLang="en-US" sz="2542">
              <a:solidFill>
                <a:srgbClr val="00FFFF"/>
              </a:solidFill>
              <a:latin typeface="微软雅黑"/>
            </a:endParaRPr>
          </a:p>
        </p:txBody>
      </p:sp>
      <p:sp>
        <p:nvSpPr>
          <p:cNvPr id="15" name="TextBox 14"/>
          <p:cNvSpPr txBox="1"/>
          <p:nvPr/>
        </p:nvSpPr>
        <p:spPr>
          <a:xfrm rot="18900000">
            <a:off x="2938060" y="4508853"/>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学</a:t>
            </a:r>
            <a:endParaRPr lang="zh-CN" altLang="en-US" sz="2542">
              <a:solidFill>
                <a:srgbClr val="00FFFF"/>
              </a:solidFill>
              <a:latin typeface="微软雅黑"/>
            </a:endParaRPr>
          </a:p>
        </p:txBody>
      </p:sp>
      <p:sp>
        <p:nvSpPr>
          <p:cNvPr id="16" name="TextBox 15"/>
          <p:cNvSpPr txBox="1"/>
          <p:nvPr/>
        </p:nvSpPr>
        <p:spPr>
          <a:xfrm rot="18900000">
            <a:off x="3166335" y="4280579"/>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机</a:t>
            </a:r>
            <a:endParaRPr lang="zh-CN" altLang="en-US" sz="2542">
              <a:solidFill>
                <a:srgbClr val="00FFFF"/>
              </a:solidFill>
              <a:latin typeface="微软雅黑"/>
            </a:endParaRPr>
          </a:p>
        </p:txBody>
      </p:sp>
      <p:sp>
        <p:nvSpPr>
          <p:cNvPr id="17" name="TextBox 16"/>
          <p:cNvSpPr txBox="1"/>
          <p:nvPr/>
        </p:nvSpPr>
        <p:spPr>
          <a:xfrm rot="18900000">
            <a:off x="3394609" y="4052304"/>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器</a:t>
            </a:r>
            <a:endParaRPr lang="zh-CN" altLang="en-US" sz="2542">
              <a:solidFill>
                <a:srgbClr val="00FFFF"/>
              </a:solidFill>
              <a:latin typeface="微软雅黑"/>
            </a:endParaRPr>
          </a:p>
        </p:txBody>
      </p:sp>
      <p:sp>
        <p:nvSpPr>
          <p:cNvPr id="18" name="TextBox 17"/>
          <p:cNvSpPr txBox="1"/>
          <p:nvPr/>
        </p:nvSpPr>
        <p:spPr>
          <a:xfrm rot="18900000">
            <a:off x="3622884" y="3824030"/>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学</a:t>
            </a:r>
            <a:endParaRPr lang="zh-CN" altLang="en-US" sz="2542">
              <a:solidFill>
                <a:srgbClr val="00FFFF"/>
              </a:solidFill>
              <a:latin typeface="微软雅黑"/>
            </a:endParaRPr>
          </a:p>
        </p:txBody>
      </p:sp>
      <p:sp>
        <p:nvSpPr>
          <p:cNvPr id="19" name="TextBox 18"/>
          <p:cNvSpPr txBox="1"/>
          <p:nvPr/>
        </p:nvSpPr>
        <p:spPr>
          <a:xfrm rot="18900000">
            <a:off x="3851158" y="3595756"/>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习</a:t>
            </a:r>
            <a:endParaRPr lang="zh-CN" altLang="en-US" sz="2542">
              <a:solidFill>
                <a:srgbClr val="00FFFF"/>
              </a:solidFill>
              <a:latin typeface="微软雅黑"/>
            </a:endParaRPr>
          </a:p>
        </p:txBody>
      </p:sp>
      <p:sp>
        <p:nvSpPr>
          <p:cNvPr id="20" name="TextBox 19"/>
          <p:cNvSpPr txBox="1"/>
          <p:nvPr/>
        </p:nvSpPr>
        <p:spPr>
          <a:xfrm rot="18900000">
            <a:off x="4079433" y="3367481"/>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导</a:t>
            </a:r>
            <a:endParaRPr lang="zh-CN" altLang="en-US" sz="2542">
              <a:solidFill>
                <a:srgbClr val="00FFFF"/>
              </a:solidFill>
              <a:latin typeface="微软雅黑"/>
            </a:endParaRPr>
          </a:p>
        </p:txBody>
      </p:sp>
      <p:sp>
        <p:nvSpPr>
          <p:cNvPr id="21" name="TextBox 20"/>
          <p:cNvSpPr txBox="1"/>
          <p:nvPr/>
        </p:nvSpPr>
        <p:spPr>
          <a:xfrm rot="18900000">
            <a:off x="4307707" y="3139207"/>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论</a:t>
            </a:r>
            <a:endParaRPr lang="zh-CN" altLang="en-US" sz="2542">
              <a:solidFill>
                <a:srgbClr val="00FFFF"/>
              </a:solidFill>
              <a:latin typeface="微软雅黑"/>
            </a:endParaRPr>
          </a:p>
        </p:txBody>
      </p:sp>
      <p:sp>
        <p:nvSpPr>
          <p:cNvPr id="22" name="TextBox 21"/>
          <p:cNvSpPr txBox="1"/>
          <p:nvPr/>
        </p:nvSpPr>
        <p:spPr>
          <a:xfrm rot="18900000">
            <a:off x="4535981" y="2910932"/>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课</a:t>
            </a:r>
            <a:endParaRPr lang="zh-CN" altLang="en-US" sz="2542">
              <a:solidFill>
                <a:srgbClr val="00FFFF"/>
              </a:solidFill>
              <a:latin typeface="微软雅黑"/>
            </a:endParaRPr>
          </a:p>
        </p:txBody>
      </p:sp>
      <p:sp>
        <p:nvSpPr>
          <p:cNvPr id="23" name="TextBox 22"/>
          <p:cNvSpPr txBox="1"/>
          <p:nvPr/>
        </p:nvSpPr>
        <p:spPr>
          <a:xfrm rot="18900000">
            <a:off x="4764256" y="2682658"/>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程</a:t>
            </a:r>
            <a:endParaRPr lang="zh-CN" altLang="en-US" sz="2542">
              <a:solidFill>
                <a:srgbClr val="00FFFF"/>
              </a:solidFill>
              <a:latin typeface="微软雅黑"/>
            </a:endParaRPr>
          </a:p>
        </p:txBody>
      </p:sp>
      <p:sp>
        <p:nvSpPr>
          <p:cNvPr id="24" name="TextBox 23"/>
          <p:cNvSpPr txBox="1"/>
          <p:nvPr/>
        </p:nvSpPr>
        <p:spPr>
          <a:xfrm rot="18900000">
            <a:off x="6133902" y="1313011"/>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保</a:t>
            </a:r>
            <a:endParaRPr lang="zh-CN" altLang="en-US" sz="2542">
              <a:solidFill>
                <a:srgbClr val="00FFFF"/>
              </a:solidFill>
              <a:latin typeface="微软雅黑"/>
            </a:endParaRPr>
          </a:p>
        </p:txBody>
      </p:sp>
      <p:sp>
        <p:nvSpPr>
          <p:cNvPr id="25" name="TextBox 24"/>
          <p:cNvSpPr txBox="1"/>
          <p:nvPr/>
        </p:nvSpPr>
        <p:spPr>
          <a:xfrm rot="18900000">
            <a:off x="6362177" y="1084737"/>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留</a:t>
            </a:r>
            <a:endParaRPr lang="zh-CN" altLang="en-US" sz="2542">
              <a:solidFill>
                <a:srgbClr val="00FFFF"/>
              </a:solidFill>
              <a:latin typeface="微软雅黑"/>
            </a:endParaRPr>
          </a:p>
        </p:txBody>
      </p:sp>
      <p:sp>
        <p:nvSpPr>
          <p:cNvPr id="26" name="TextBox 25"/>
          <p:cNvSpPr txBox="1"/>
          <p:nvPr/>
        </p:nvSpPr>
        <p:spPr>
          <a:xfrm>
            <a:off x="7283450" y="2651418"/>
            <a:ext cx="1641475" cy="679673"/>
          </a:xfrm>
          <a:prstGeom prst="rect">
            <a:avLst/>
          </a:prstGeom>
          <a:noFill/>
        </p:spPr>
        <p:txBody>
          <a:bodyPr vert="horz" wrap="none" lIns="0" tIns="0" rIns="0" bIns="0" rtlCol="0">
            <a:spAutoFit/>
          </a:bodyPr>
          <a:lstStyle/>
          <a:p>
            <a:pPr marL="0" marR="0" lvl="0" indent="0" defTabSz="914400" eaLnBrk="1" fontAlgn="auto" latinLnBrk="0" hangingPunct="1">
              <a:lnSpc>
                <a:spcPts val="1536"/>
              </a:lnSpc>
              <a:buClrTx/>
              <a:buSzTx/>
              <a:buNone/>
              <a:tabLst>
                <a:tab pos="254000" algn="l"/>
                <a:tab pos="304800" algn="l"/>
              </a:tabLst>
              <a:defRPr/>
            </a:pPr>
            <a:r>
              <a:rPr lang="zh-CN" altLang="en-US" smtClean="0"/>
              <a:t>	</a:t>
            </a:r>
            <a:r>
              <a:rPr lang="zh-CN" altLang="en-US" sz="1598" smtClean="0">
                <a:solidFill>
                  <a:srgbClr val="000000"/>
                </a:solidFill>
                <a:latin typeface="微软雅黑"/>
              </a:rPr>
              <a:t>约翰  麦卡锡</a:t>
            </a:r>
          </a:p>
          <a:p>
            <a:pPr marL="0" marR="0" lvl="0" indent="0" defTabSz="914400" eaLnBrk="1" fontAlgn="auto" latinLnBrk="0" hangingPunct="1">
              <a:lnSpc>
                <a:spcPts val="1922"/>
              </a:lnSpc>
              <a:buClrTx/>
              <a:buSzTx/>
              <a:buNone/>
              <a:tabLst>
                <a:tab pos="254000" algn="l"/>
                <a:tab pos="304800" algn="l"/>
              </a:tabLst>
              <a:defRPr/>
            </a:pPr>
            <a:r>
              <a:rPr lang="zh-CN" altLang="en-US" sz="1598" smtClean="0">
                <a:solidFill>
                  <a:srgbClr val="000000"/>
                </a:solidFill>
                <a:latin typeface="微软雅黑"/>
              </a:rPr>
              <a:t>		</a:t>
            </a:r>
            <a:r>
              <a:rPr lang="en-US" altLang="zh-CN" sz="1596" smtClean="0">
                <a:solidFill>
                  <a:srgbClr val="000000"/>
                </a:solidFill>
                <a:latin typeface="微软雅黑"/>
              </a:rPr>
              <a:t>(1927-2011)</a:t>
            </a:r>
          </a:p>
          <a:p>
            <a:pPr marL="0" marR="0" lvl="0" indent="0" defTabSz="914400" eaLnBrk="1" fontAlgn="auto" latinLnBrk="0" hangingPunct="1">
              <a:lnSpc>
                <a:spcPts val="1920"/>
              </a:lnSpc>
              <a:buClrTx/>
              <a:buSzTx/>
              <a:buNone/>
              <a:tabLst>
                <a:tab pos="254000" algn="l"/>
                <a:tab pos="304800" algn="l"/>
              </a:tabLst>
              <a:defRPr/>
            </a:pPr>
            <a:r>
              <a:rPr lang="en-US" altLang="zh-CN" sz="1596" smtClean="0">
                <a:solidFill>
                  <a:srgbClr val="000000"/>
                </a:solidFill>
                <a:latin typeface="微软雅黑"/>
              </a:rPr>
              <a:t>“</a:t>
            </a:r>
            <a:r>
              <a:rPr lang="zh-CN" altLang="en-US" sz="1596" smtClean="0">
                <a:solidFill>
                  <a:srgbClr val="000000"/>
                </a:solidFill>
                <a:latin typeface="微软雅黑"/>
              </a:rPr>
              <a:t>人工智能之父”</a:t>
            </a:r>
            <a:endParaRPr lang="zh-CN" altLang="en-US" sz="1596">
              <a:solidFill>
                <a:srgbClr val="000000"/>
              </a:solidFill>
              <a:latin typeface="微软雅黑"/>
            </a:endParaRPr>
          </a:p>
        </p:txBody>
      </p:sp>
      <p:sp>
        <p:nvSpPr>
          <p:cNvPr id="27" name="TextBox 26"/>
          <p:cNvSpPr txBox="1"/>
          <p:nvPr/>
        </p:nvSpPr>
        <p:spPr>
          <a:xfrm>
            <a:off x="7486142" y="3383442"/>
            <a:ext cx="1301638" cy="192360"/>
          </a:xfrm>
          <a:prstGeom prst="rect">
            <a:avLst/>
          </a:prstGeom>
          <a:noFill/>
        </p:spPr>
        <p:txBody>
          <a:bodyPr vert="horz" wrap="none" lIns="0" tIns="0" rIns="0" bIns="0" rtlCol="0">
            <a:spAutoFit/>
          </a:bodyPr>
          <a:lstStyle/>
          <a:p>
            <a:pPr>
              <a:lnSpc>
                <a:spcPts val="1534"/>
              </a:lnSpc>
            </a:pPr>
            <a:r>
              <a:rPr lang="en-US" altLang="zh-CN" sz="1596" smtClean="0">
                <a:solidFill>
                  <a:srgbClr val="000000"/>
                </a:solidFill>
                <a:latin typeface="微软雅黑"/>
              </a:rPr>
              <a:t>1971</a:t>
            </a:r>
            <a:r>
              <a:rPr lang="zh-CN" altLang="en-US" sz="1596" smtClean="0">
                <a:solidFill>
                  <a:srgbClr val="000000"/>
                </a:solidFill>
                <a:latin typeface="微软雅黑"/>
              </a:rPr>
              <a:t>年图灵奖</a:t>
            </a:r>
            <a:endParaRPr lang="zh-CN" altLang="en-US" sz="1596">
              <a:solidFill>
                <a:srgbClr val="000000"/>
              </a:solidFill>
              <a:latin typeface="微软雅黑"/>
            </a:endParaRPr>
          </a:p>
        </p:txBody>
      </p:sp>
      <p:sp>
        <p:nvSpPr>
          <p:cNvPr id="28" name="TextBox 27"/>
          <p:cNvSpPr txBox="1"/>
          <p:nvPr/>
        </p:nvSpPr>
        <p:spPr>
          <a:xfrm>
            <a:off x="367893" y="1994026"/>
            <a:ext cx="1231106" cy="354200"/>
          </a:xfrm>
          <a:prstGeom prst="rect">
            <a:avLst/>
          </a:prstGeom>
          <a:noFill/>
        </p:spPr>
        <p:txBody>
          <a:bodyPr vert="horz" wrap="none" lIns="0" tIns="0" rIns="0" bIns="0" rtlCol="0">
            <a:spAutoFit/>
          </a:bodyPr>
          <a:lstStyle/>
          <a:p>
            <a:pPr>
              <a:lnSpc>
                <a:spcPts val="2909"/>
              </a:lnSpc>
            </a:pPr>
            <a:r>
              <a:rPr lang="en-US" altLang="zh-CN" sz="2400" smtClean="0">
                <a:solidFill>
                  <a:srgbClr val="000000"/>
                </a:solidFill>
                <a:latin typeface="Times New Roman"/>
              </a:rPr>
              <a:t>1956</a:t>
            </a:r>
            <a:r>
              <a:rPr lang="zh-CN" altLang="en-US" sz="2400" smtClean="0">
                <a:solidFill>
                  <a:srgbClr val="000000"/>
                </a:solidFill>
                <a:latin typeface="微软雅黑"/>
              </a:rPr>
              <a:t>年夏</a:t>
            </a:r>
            <a:endParaRPr lang="zh-CN" altLang="en-US" sz="2400">
              <a:solidFill>
                <a:srgbClr val="000000"/>
              </a:solidFill>
              <a:latin typeface="微软雅黑"/>
            </a:endParaRPr>
          </a:p>
        </p:txBody>
      </p:sp>
      <p:sp>
        <p:nvSpPr>
          <p:cNvPr id="29" name="TextBox 28"/>
          <p:cNvSpPr txBox="1"/>
          <p:nvPr/>
        </p:nvSpPr>
        <p:spPr>
          <a:xfrm>
            <a:off x="2196973" y="2050414"/>
            <a:ext cx="2462213" cy="296491"/>
          </a:xfrm>
          <a:prstGeom prst="rect">
            <a:avLst/>
          </a:prstGeom>
          <a:noFill/>
        </p:spPr>
        <p:txBody>
          <a:bodyPr vert="horz" wrap="none" lIns="0" tIns="0" rIns="0" bIns="0" rtlCol="0">
            <a:spAutoFit/>
          </a:bodyPr>
          <a:lstStyle/>
          <a:p>
            <a:pPr>
              <a:lnSpc>
                <a:spcPts val="2306"/>
              </a:lnSpc>
            </a:pPr>
            <a:r>
              <a:rPr lang="zh-CN" altLang="en-US" sz="2400" smtClean="0">
                <a:solidFill>
                  <a:srgbClr val="000000"/>
                </a:solidFill>
                <a:latin typeface="微软雅黑"/>
              </a:rPr>
              <a:t>美国达特茅斯学院</a:t>
            </a:r>
            <a:endParaRPr lang="zh-CN" altLang="en-US" sz="2400">
              <a:solidFill>
                <a:srgbClr val="000000"/>
              </a:solidFill>
              <a:latin typeface="微软雅黑"/>
            </a:endParaRPr>
          </a:p>
        </p:txBody>
      </p:sp>
      <p:sp>
        <p:nvSpPr>
          <p:cNvPr id="30" name="TextBox 29"/>
          <p:cNvSpPr txBox="1"/>
          <p:nvPr/>
        </p:nvSpPr>
        <p:spPr>
          <a:xfrm>
            <a:off x="367893" y="2586937"/>
            <a:ext cx="5058308" cy="641201"/>
          </a:xfrm>
          <a:prstGeom prst="rect">
            <a:avLst/>
          </a:prstGeom>
          <a:noFill/>
        </p:spPr>
        <p:txBody>
          <a:bodyPr vert="horz" wrap="none" lIns="0" tIns="0" rIns="0" bIns="0" rtlCol="0">
            <a:spAutoFit/>
          </a:bodyPr>
          <a:lstStyle/>
          <a:p>
            <a:pPr>
              <a:lnSpc>
                <a:spcPts val="2185"/>
              </a:lnSpc>
            </a:pPr>
            <a:r>
              <a:rPr lang="en-US" altLang="zh-CN" sz="1802" smtClean="0">
                <a:solidFill>
                  <a:srgbClr val="000000"/>
                </a:solidFill>
                <a:latin typeface="Times New Roman"/>
              </a:rPr>
              <a:t>J. McCarthy, M. Minsky, N. Lochester, C. E. Shannon,</a:t>
            </a:r>
          </a:p>
          <a:p>
            <a:pPr>
              <a:lnSpc>
                <a:spcPts val="2774"/>
              </a:lnSpc>
            </a:pPr>
            <a:r>
              <a:rPr lang="en-US" altLang="zh-CN" smtClean="0">
                <a:solidFill>
                  <a:srgbClr val="000000"/>
                </a:solidFill>
                <a:latin typeface="Times New Roman"/>
              </a:rPr>
              <a:t>H.A. Simon, A. Newell, A. L. Samuel </a:t>
            </a:r>
            <a:r>
              <a:rPr lang="zh-CN" altLang="en-US" smtClean="0">
                <a:solidFill>
                  <a:srgbClr val="000000"/>
                </a:solidFill>
                <a:latin typeface="微软雅黑"/>
              </a:rPr>
              <a:t>等</a:t>
            </a:r>
            <a:r>
              <a:rPr lang="en-US" altLang="zh-CN" smtClean="0">
                <a:solidFill>
                  <a:srgbClr val="000000"/>
                </a:solidFill>
                <a:latin typeface="Times New Roman"/>
              </a:rPr>
              <a:t>10</a:t>
            </a:r>
            <a:r>
              <a:rPr lang="zh-CN" altLang="en-US" smtClean="0">
                <a:solidFill>
                  <a:srgbClr val="000000"/>
                </a:solidFill>
                <a:latin typeface="微软雅黑"/>
              </a:rPr>
              <a:t>余人</a:t>
            </a:r>
            <a:endParaRPr lang="zh-CN" altLang="en-US">
              <a:solidFill>
                <a:srgbClr val="000000"/>
              </a:solidFill>
              <a:latin typeface="微软雅黑"/>
            </a:endParaRPr>
          </a:p>
        </p:txBody>
      </p:sp>
      <p:sp>
        <p:nvSpPr>
          <p:cNvPr id="31" name="TextBox 30"/>
          <p:cNvSpPr txBox="1"/>
          <p:nvPr/>
        </p:nvSpPr>
        <p:spPr>
          <a:xfrm>
            <a:off x="367893" y="3557813"/>
            <a:ext cx="7181453" cy="347339"/>
          </a:xfrm>
          <a:prstGeom prst="rect">
            <a:avLst/>
          </a:prstGeom>
          <a:noFill/>
        </p:spPr>
        <p:txBody>
          <a:bodyPr vert="horz" wrap="none" lIns="0" tIns="0" rIns="0" bIns="0" rtlCol="0">
            <a:spAutoFit/>
          </a:bodyPr>
          <a:lstStyle/>
          <a:p>
            <a:pPr>
              <a:lnSpc>
                <a:spcPts val="2687"/>
              </a:lnSpc>
            </a:pPr>
            <a:r>
              <a:rPr lang="zh-CN" altLang="en-US" sz="2796" smtClean="0">
                <a:solidFill>
                  <a:srgbClr val="FF0000"/>
                </a:solidFill>
                <a:latin typeface="微软雅黑"/>
              </a:rPr>
              <a:t>达特茅斯会议标志着人工智能这一学科的诞生</a:t>
            </a:r>
            <a:endParaRPr lang="zh-CN" altLang="en-US" sz="2796">
              <a:solidFill>
                <a:srgbClr val="FF0000"/>
              </a:solidFill>
              <a:latin typeface="微软雅黑"/>
            </a:endParaRPr>
          </a:p>
        </p:txBody>
      </p:sp>
      <p:sp>
        <p:nvSpPr>
          <p:cNvPr id="32" name="TextBox 31"/>
          <p:cNvSpPr txBox="1"/>
          <p:nvPr/>
        </p:nvSpPr>
        <p:spPr>
          <a:xfrm>
            <a:off x="367893" y="4365574"/>
            <a:ext cx="8592096" cy="1756891"/>
          </a:xfrm>
          <a:prstGeom prst="rect">
            <a:avLst/>
          </a:prstGeom>
          <a:noFill/>
        </p:spPr>
        <p:txBody>
          <a:bodyPr vert="horz" wrap="none" lIns="0" tIns="0" rIns="0" bIns="0" rtlCol="0">
            <a:spAutoFit/>
          </a:bodyPr>
          <a:lstStyle/>
          <a:p>
            <a:pPr marL="0" marR="0" lvl="0" indent="0" defTabSz="914400" eaLnBrk="1" fontAlgn="auto" latinLnBrk="0" hangingPunct="1">
              <a:lnSpc>
                <a:spcPts val="1620"/>
              </a:lnSpc>
              <a:buClrTx/>
              <a:buSzTx/>
              <a:buNone/>
              <a:tabLst>
                <a:tab pos="63500" algn="l"/>
              </a:tabLst>
              <a:defRPr/>
            </a:pPr>
            <a:r>
              <a:rPr lang="en-US" altLang="zh-CN" dirty="0" smtClean="0">
                <a:solidFill>
                  <a:srgbClr val="000000"/>
                </a:solidFill>
                <a:latin typeface="Times New Roman"/>
              </a:rPr>
              <a:t>John McCarthy (1927 - 2011):</a:t>
            </a:r>
          </a:p>
          <a:p>
            <a:pPr marL="0" marR="0" lvl="0" indent="0" defTabSz="914400" eaLnBrk="1" fontAlgn="auto" latinLnBrk="0" hangingPunct="1">
              <a:lnSpc>
                <a:spcPts val="1000"/>
              </a:lnSpc>
              <a:buClrTx/>
              <a:buSzTx/>
              <a:buNone/>
              <a:tabLst>
                <a:tab pos="63500" algn="l"/>
              </a:tabLst>
              <a:defRPr/>
            </a:pPr>
            <a:endParaRPr lang="en-US" altLang="zh-CN" dirty="0" smtClean="0">
              <a:solidFill>
                <a:srgbClr val="000000"/>
              </a:solidFill>
              <a:latin typeface="Times New Roman"/>
            </a:endParaRPr>
          </a:p>
          <a:p>
            <a:pPr marL="0" marR="0" lvl="0" indent="0" defTabSz="914400" eaLnBrk="1" fontAlgn="auto" latinLnBrk="0" hangingPunct="1">
              <a:lnSpc>
                <a:spcPts val="2265"/>
              </a:lnSpc>
              <a:buClrTx/>
              <a:buSzTx/>
              <a:buNone/>
              <a:tabLst>
                <a:tab pos="63500" algn="l"/>
              </a:tabLst>
              <a:defRPr/>
            </a:pPr>
            <a:r>
              <a:rPr lang="en-US" altLang="zh-CN" dirty="0" smtClean="0">
                <a:solidFill>
                  <a:srgbClr val="000000"/>
                </a:solidFill>
                <a:latin typeface="Times New Roman"/>
              </a:rPr>
              <a:t>	</a:t>
            </a:r>
            <a:r>
              <a:rPr lang="en-US" altLang="zh-CN" sz="1802" dirty="0" smtClean="0">
                <a:solidFill>
                  <a:srgbClr val="000000"/>
                </a:solidFill>
                <a:latin typeface="Times New Roman"/>
              </a:rPr>
              <a:t>1971</a:t>
            </a:r>
            <a:r>
              <a:rPr lang="zh-CN" altLang="en-US" sz="1802" dirty="0" smtClean="0">
                <a:solidFill>
                  <a:srgbClr val="000000"/>
                </a:solidFill>
                <a:latin typeface="微软雅黑"/>
              </a:rPr>
              <a:t>年获图灵奖</a:t>
            </a:r>
            <a:r>
              <a:rPr lang="en-US" altLang="zh-CN" sz="1802" dirty="0" smtClean="0">
                <a:solidFill>
                  <a:srgbClr val="000000"/>
                </a:solidFill>
                <a:latin typeface="Times New Roman"/>
              </a:rPr>
              <a:t>, 1985</a:t>
            </a:r>
            <a:r>
              <a:rPr lang="zh-CN" altLang="en-US" sz="1802" dirty="0" smtClean="0">
                <a:solidFill>
                  <a:srgbClr val="000000"/>
                </a:solidFill>
                <a:latin typeface="微软雅黑"/>
              </a:rPr>
              <a:t>年获</a:t>
            </a:r>
            <a:r>
              <a:rPr lang="en-US" altLang="zh-CN" sz="1802" dirty="0" smtClean="0">
                <a:solidFill>
                  <a:srgbClr val="000000"/>
                </a:solidFill>
                <a:latin typeface="Times New Roman"/>
              </a:rPr>
              <a:t>IJCAI</a:t>
            </a:r>
            <a:r>
              <a:rPr lang="zh-CN" altLang="en-US" sz="1802" dirty="0" smtClean="0">
                <a:solidFill>
                  <a:srgbClr val="000000"/>
                </a:solidFill>
                <a:latin typeface="微软雅黑"/>
              </a:rPr>
              <a:t>终身成就奖。人工智能之父。他提出了“人工智能”</a:t>
            </a:r>
          </a:p>
          <a:p>
            <a:pPr marL="0" marR="0" lvl="0" indent="0" defTabSz="914400" eaLnBrk="1" fontAlgn="auto" latinLnBrk="0" hangingPunct="1">
              <a:lnSpc>
                <a:spcPts val="2161"/>
              </a:lnSpc>
              <a:buClrTx/>
              <a:buSzTx/>
              <a:buNone/>
              <a:tabLst>
                <a:tab pos="63500" algn="l"/>
              </a:tabLst>
              <a:defRPr/>
            </a:pPr>
            <a:r>
              <a:rPr lang="zh-CN" altLang="en-US" dirty="0" smtClean="0">
                <a:solidFill>
                  <a:srgbClr val="000000"/>
                </a:solidFill>
                <a:latin typeface="微软雅黑"/>
              </a:rPr>
              <a:t>的概念，设计出函数型程序设计语言</a:t>
            </a:r>
            <a:r>
              <a:rPr lang="en-US" altLang="zh-CN" dirty="0" smtClean="0">
                <a:solidFill>
                  <a:srgbClr val="000000"/>
                </a:solidFill>
                <a:latin typeface="Times New Roman"/>
              </a:rPr>
              <a:t>Lisp</a:t>
            </a:r>
            <a:r>
              <a:rPr lang="zh-CN" altLang="en-US" dirty="0" smtClean="0">
                <a:solidFill>
                  <a:srgbClr val="000000"/>
                </a:solidFill>
                <a:latin typeface="微软雅黑"/>
              </a:rPr>
              <a:t>，发展了递归的概念，提出常识推理和情境</a:t>
            </a:r>
          </a:p>
          <a:p>
            <a:pPr marL="0" marR="0" lvl="0" indent="0" defTabSz="914400" eaLnBrk="1" fontAlgn="auto" latinLnBrk="0" hangingPunct="1">
              <a:lnSpc>
                <a:spcPts val="2160"/>
              </a:lnSpc>
              <a:buClrTx/>
              <a:buSzTx/>
              <a:buNone/>
              <a:tabLst>
                <a:tab pos="63500" algn="l"/>
              </a:tabLst>
              <a:defRPr/>
            </a:pPr>
            <a:r>
              <a:rPr lang="zh-CN" altLang="en-US" dirty="0" smtClean="0">
                <a:solidFill>
                  <a:srgbClr val="000000"/>
                </a:solidFill>
                <a:latin typeface="微软雅黑"/>
              </a:rPr>
              <a:t>演算。出生于共产党家庭，从小阅读</a:t>
            </a:r>
            <a:r>
              <a:rPr lang="en-US" altLang="zh-CN" dirty="0" smtClean="0">
                <a:solidFill>
                  <a:srgbClr val="000000"/>
                </a:solidFill>
                <a:latin typeface="微软雅黑"/>
              </a:rPr>
              <a:t>《</a:t>
            </a:r>
            <a:r>
              <a:rPr lang="en-US" altLang="zh-CN" dirty="0" smtClean="0">
                <a:solidFill>
                  <a:srgbClr val="000000"/>
                </a:solidFill>
                <a:latin typeface="Times New Roman"/>
              </a:rPr>
              <a:t>10</a:t>
            </a:r>
            <a:r>
              <a:rPr lang="zh-CN" altLang="en-US" dirty="0" smtClean="0">
                <a:solidFill>
                  <a:srgbClr val="000000"/>
                </a:solidFill>
                <a:latin typeface="微软雅黑"/>
              </a:rPr>
              <a:t>万个为什么</a:t>
            </a:r>
            <a:r>
              <a:rPr lang="en-US" altLang="zh-CN" dirty="0" smtClean="0">
                <a:solidFill>
                  <a:srgbClr val="000000"/>
                </a:solidFill>
                <a:latin typeface="微软雅黑"/>
              </a:rPr>
              <a:t>》</a:t>
            </a:r>
            <a:r>
              <a:rPr lang="zh-CN" altLang="en-US" dirty="0" smtClean="0">
                <a:solidFill>
                  <a:srgbClr val="000000"/>
                </a:solidFill>
                <a:latin typeface="微软雅黑"/>
              </a:rPr>
              <a:t>，中学时自修</a:t>
            </a:r>
            <a:r>
              <a:rPr lang="en-US" altLang="zh-CN" dirty="0" err="1" smtClean="0">
                <a:solidFill>
                  <a:srgbClr val="000000"/>
                </a:solidFill>
                <a:latin typeface="Times New Roman"/>
              </a:rPr>
              <a:t>CalTech</a:t>
            </a:r>
            <a:r>
              <a:rPr lang="zh-CN" altLang="en-US" dirty="0" smtClean="0">
                <a:solidFill>
                  <a:srgbClr val="000000"/>
                </a:solidFill>
                <a:latin typeface="微软雅黑"/>
              </a:rPr>
              <a:t>的数学</a:t>
            </a:r>
          </a:p>
          <a:p>
            <a:pPr marL="0" marR="0" lvl="0" indent="0" defTabSz="914400" eaLnBrk="1" fontAlgn="auto" latinLnBrk="0" hangingPunct="1">
              <a:lnSpc>
                <a:spcPts val="2160"/>
              </a:lnSpc>
              <a:buClrTx/>
              <a:buSzTx/>
              <a:buNone/>
              <a:tabLst>
                <a:tab pos="63500" algn="l"/>
              </a:tabLst>
              <a:defRPr/>
            </a:pPr>
            <a:r>
              <a:rPr lang="zh-CN" altLang="en-US" dirty="0" smtClean="0">
                <a:solidFill>
                  <a:srgbClr val="000000"/>
                </a:solidFill>
                <a:latin typeface="微软雅黑"/>
              </a:rPr>
              <a:t>课程，</a:t>
            </a:r>
            <a:r>
              <a:rPr lang="en-US" altLang="zh-CN" dirty="0" smtClean="0">
                <a:solidFill>
                  <a:srgbClr val="000000"/>
                </a:solidFill>
                <a:latin typeface="Times New Roman"/>
              </a:rPr>
              <a:t>17</a:t>
            </a:r>
            <a:r>
              <a:rPr lang="zh-CN" altLang="en-US" dirty="0" smtClean="0">
                <a:solidFill>
                  <a:srgbClr val="000000"/>
                </a:solidFill>
                <a:latin typeface="微软雅黑"/>
              </a:rPr>
              <a:t>岁进入</a:t>
            </a:r>
            <a:r>
              <a:rPr lang="en-US" altLang="zh-CN" dirty="0" err="1" smtClean="0">
                <a:solidFill>
                  <a:srgbClr val="000000"/>
                </a:solidFill>
                <a:latin typeface="Times New Roman"/>
              </a:rPr>
              <a:t>CalTech</a:t>
            </a:r>
            <a:r>
              <a:rPr lang="zh-CN" altLang="en-US" dirty="0" smtClean="0">
                <a:solidFill>
                  <a:srgbClr val="000000"/>
                </a:solidFill>
                <a:latin typeface="微软雅黑"/>
              </a:rPr>
              <a:t>时免修两年数学，</a:t>
            </a:r>
            <a:r>
              <a:rPr lang="en-US" altLang="zh-CN" dirty="0" smtClean="0">
                <a:solidFill>
                  <a:srgbClr val="000000"/>
                </a:solidFill>
                <a:latin typeface="Times New Roman"/>
              </a:rPr>
              <a:t>22</a:t>
            </a:r>
            <a:r>
              <a:rPr lang="zh-CN" altLang="en-US" dirty="0" smtClean="0">
                <a:solidFill>
                  <a:srgbClr val="000000"/>
                </a:solidFill>
                <a:latin typeface="微软雅黑"/>
              </a:rPr>
              <a:t>岁在</a:t>
            </a:r>
            <a:r>
              <a:rPr lang="en-US" altLang="zh-CN" dirty="0" smtClean="0">
                <a:solidFill>
                  <a:srgbClr val="000000"/>
                </a:solidFill>
                <a:latin typeface="Times New Roman"/>
              </a:rPr>
              <a:t>Princeton</a:t>
            </a:r>
            <a:r>
              <a:rPr lang="zh-CN" altLang="en-US" dirty="0" smtClean="0">
                <a:solidFill>
                  <a:srgbClr val="000000"/>
                </a:solidFill>
                <a:latin typeface="微软雅黑"/>
              </a:rPr>
              <a:t>获博士学位，</a:t>
            </a:r>
            <a:r>
              <a:rPr lang="en-US" altLang="zh-CN" dirty="0" smtClean="0">
                <a:solidFill>
                  <a:srgbClr val="000000"/>
                </a:solidFill>
                <a:latin typeface="Times New Roman"/>
              </a:rPr>
              <a:t>37</a:t>
            </a:r>
            <a:r>
              <a:rPr lang="zh-CN" altLang="en-US" dirty="0" smtClean="0">
                <a:solidFill>
                  <a:srgbClr val="000000"/>
                </a:solidFill>
                <a:latin typeface="微软雅黑"/>
              </a:rPr>
              <a:t>岁担任</a:t>
            </a:r>
          </a:p>
          <a:p>
            <a:pPr marL="0" marR="0" lvl="0" indent="0" defTabSz="914400" eaLnBrk="1" fontAlgn="auto" latinLnBrk="0" hangingPunct="1">
              <a:lnSpc>
                <a:spcPts val="2160"/>
              </a:lnSpc>
              <a:buClrTx/>
              <a:buSzTx/>
              <a:buNone/>
              <a:tabLst>
                <a:tab pos="63500" algn="l"/>
              </a:tabLst>
              <a:defRPr/>
            </a:pPr>
            <a:r>
              <a:rPr lang="en-US" altLang="zh-CN" dirty="0" smtClean="0">
                <a:solidFill>
                  <a:srgbClr val="000000"/>
                </a:solidFill>
                <a:latin typeface="Times New Roman"/>
              </a:rPr>
              <a:t>Stanford</a:t>
            </a:r>
            <a:r>
              <a:rPr lang="zh-CN" altLang="en-US" dirty="0" smtClean="0">
                <a:solidFill>
                  <a:srgbClr val="000000"/>
                </a:solidFill>
                <a:latin typeface="微软雅黑"/>
              </a:rPr>
              <a:t>大学</a:t>
            </a:r>
            <a:r>
              <a:rPr lang="en-US" altLang="zh-CN" dirty="0" smtClean="0">
                <a:solidFill>
                  <a:srgbClr val="000000"/>
                </a:solidFill>
                <a:latin typeface="Times New Roman"/>
              </a:rPr>
              <a:t>AI</a:t>
            </a:r>
            <a:r>
              <a:rPr lang="zh-CN" altLang="en-US" dirty="0" smtClean="0">
                <a:solidFill>
                  <a:srgbClr val="000000"/>
                </a:solidFill>
                <a:latin typeface="微软雅黑"/>
              </a:rPr>
              <a:t>实验室主任。</a:t>
            </a:r>
            <a:endParaRPr lang="zh-CN" altLang="en-US" dirty="0">
              <a:solidFill>
                <a:srgbClr val="000000"/>
              </a:solidFill>
              <a:latin typeface="微软雅黑"/>
            </a:endParaRPr>
          </a:p>
        </p:txBody>
      </p:sp>
      <p:sp>
        <p:nvSpPr>
          <p:cNvPr id="33" name="TextBox 32"/>
          <p:cNvSpPr txBox="1"/>
          <p:nvPr/>
        </p:nvSpPr>
        <p:spPr>
          <a:xfrm>
            <a:off x="91439" y="321726"/>
            <a:ext cx="4308872" cy="1303306"/>
          </a:xfrm>
          <a:prstGeom prst="rect">
            <a:avLst/>
          </a:prstGeom>
          <a:noFill/>
        </p:spPr>
        <p:txBody>
          <a:bodyPr vert="horz" wrap="none" lIns="0" tIns="0" rIns="0" bIns="0" rtlCol="0">
            <a:spAutoFit/>
          </a:bodyPr>
          <a:lstStyle/>
          <a:p>
            <a:pPr marL="0" marR="0" lvl="0" indent="0" defTabSz="914400" eaLnBrk="1" fontAlgn="auto" latinLnBrk="0" hangingPunct="1">
              <a:lnSpc>
                <a:spcPts val="2687"/>
              </a:lnSpc>
              <a:buClrTx/>
              <a:buSzTx/>
              <a:buNone/>
              <a:tabLst>
                <a:tab pos="241300" algn="l"/>
              </a:tabLst>
              <a:defRPr/>
            </a:pPr>
            <a:r>
              <a:rPr lang="zh-CN" altLang="en-US" sz="2796" smtClean="0">
                <a:solidFill>
                  <a:srgbClr val="000000"/>
                </a:solidFill>
                <a:latin typeface="微软雅黑"/>
              </a:rPr>
              <a:t>机器学习源自“人工智能”</a:t>
            </a:r>
          </a:p>
          <a:p>
            <a:pPr marL="0" marR="0" lvl="0" indent="0" defTabSz="914400" eaLnBrk="1" fontAlgn="auto" latinLnBrk="0" hangingPunct="1">
              <a:lnSpc>
                <a:spcPts val="1000"/>
              </a:lnSpc>
              <a:buClrTx/>
              <a:buSzTx/>
              <a:buNone/>
              <a:tabLst>
                <a:tab pos="241300" algn="l"/>
              </a:tabLst>
              <a:defRPr/>
            </a:pPr>
            <a:endParaRPr lang="zh-CN" altLang="en-US" sz="2796" smtClean="0">
              <a:solidFill>
                <a:srgbClr val="000000"/>
              </a:solidFill>
              <a:latin typeface="微软雅黑"/>
            </a:endParaRPr>
          </a:p>
          <a:p>
            <a:pPr marL="0" marR="0" lvl="0" indent="0" defTabSz="914400" eaLnBrk="1" fontAlgn="auto" latinLnBrk="0" hangingPunct="1">
              <a:lnSpc>
                <a:spcPts val="1000"/>
              </a:lnSpc>
              <a:buClrTx/>
              <a:buSzTx/>
              <a:buNone/>
              <a:tabLst>
                <a:tab pos="241300" algn="l"/>
              </a:tabLst>
              <a:defRPr/>
            </a:pPr>
            <a:endParaRPr lang="zh-CN" altLang="en-US" sz="2796" smtClean="0">
              <a:solidFill>
                <a:srgbClr val="000000"/>
              </a:solidFill>
              <a:latin typeface="微软雅黑"/>
            </a:endParaRPr>
          </a:p>
          <a:p>
            <a:pPr marL="0" marR="0" lvl="0" indent="0" defTabSz="914400" eaLnBrk="1" fontAlgn="auto" latinLnBrk="0" hangingPunct="1">
              <a:lnSpc>
                <a:spcPts val="1000"/>
              </a:lnSpc>
              <a:buClrTx/>
              <a:buSzTx/>
              <a:buNone/>
              <a:tabLst>
                <a:tab pos="241300" algn="l"/>
              </a:tabLst>
              <a:defRPr/>
            </a:pPr>
            <a:endParaRPr lang="zh-CN" altLang="en-US" sz="2796" smtClean="0">
              <a:solidFill>
                <a:srgbClr val="000000"/>
              </a:solidFill>
              <a:latin typeface="微软雅黑"/>
            </a:endParaRPr>
          </a:p>
          <a:p>
            <a:pPr marL="0" marR="0" lvl="0" indent="0" defTabSz="914400" eaLnBrk="1" fontAlgn="auto" latinLnBrk="0" hangingPunct="1">
              <a:lnSpc>
                <a:spcPts val="1000"/>
              </a:lnSpc>
              <a:buClrTx/>
              <a:buSzTx/>
              <a:buNone/>
              <a:tabLst>
                <a:tab pos="241300" algn="l"/>
              </a:tabLst>
              <a:defRPr/>
            </a:pPr>
            <a:endParaRPr lang="zh-CN" altLang="en-US" sz="2796" smtClean="0">
              <a:solidFill>
                <a:srgbClr val="000000"/>
              </a:solidFill>
              <a:latin typeface="微软雅黑"/>
            </a:endParaRPr>
          </a:p>
          <a:p>
            <a:pPr marL="0" marR="0" lvl="0" indent="0" defTabSz="914400" eaLnBrk="1" fontAlgn="auto" latinLnBrk="0" hangingPunct="1">
              <a:lnSpc>
                <a:spcPts val="1000"/>
              </a:lnSpc>
              <a:buClrTx/>
              <a:buSzTx/>
              <a:buNone/>
              <a:tabLst>
                <a:tab pos="241300" algn="l"/>
              </a:tabLst>
              <a:defRPr/>
            </a:pPr>
            <a:endParaRPr lang="zh-CN" altLang="en-US" sz="2796" smtClean="0">
              <a:solidFill>
                <a:srgbClr val="000000"/>
              </a:solidFill>
              <a:latin typeface="微软雅黑"/>
            </a:endParaRPr>
          </a:p>
          <a:p>
            <a:pPr marL="0" marR="0" lvl="0" indent="0" defTabSz="914400" eaLnBrk="1" fontAlgn="auto" latinLnBrk="0" hangingPunct="1">
              <a:lnSpc>
                <a:spcPts val="2315"/>
              </a:lnSpc>
              <a:buClrTx/>
              <a:buSzTx/>
              <a:buNone/>
              <a:tabLst>
                <a:tab pos="241300" algn="l"/>
              </a:tabLst>
              <a:defRPr/>
            </a:pPr>
            <a:r>
              <a:rPr lang="zh-CN" altLang="en-US" sz="2796" smtClean="0">
                <a:solidFill>
                  <a:srgbClr val="000000"/>
                </a:solidFill>
                <a:latin typeface="微软雅黑"/>
              </a:rPr>
              <a:t>	</a:t>
            </a:r>
            <a:r>
              <a:rPr lang="en-US" altLang="zh-CN" b="1" smtClean="0">
                <a:solidFill>
                  <a:srgbClr val="0000FF"/>
                </a:solidFill>
                <a:latin typeface="Times New Roman"/>
              </a:rPr>
              <a:t>Artificial Intelligence (AI), </a:t>
            </a:r>
            <a:r>
              <a:rPr lang="en-US" altLang="zh-CN" smtClean="0">
                <a:solidFill>
                  <a:srgbClr val="0000FF"/>
                </a:solidFill>
                <a:latin typeface="Times New Roman"/>
              </a:rPr>
              <a:t>1956 -</a:t>
            </a:r>
            <a:endParaRPr lang="zh-CN" altLang="en-US">
              <a:solidFill>
                <a:srgbClr val="0000FF"/>
              </a:solidFill>
              <a:latin typeface="Times New Roman"/>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myslide24">
    <p:spTree>
      <p:nvGrpSpPr>
        <p:cNvPr id="1" name=""/>
        <p:cNvGrpSpPr/>
        <p:nvPr/>
      </p:nvGrpSpPr>
      <p:grpSpPr>
        <a:xfrm>
          <a:off x="0" y="0"/>
          <a:ext cx="0" cy="0"/>
          <a:chOff x="0" y="0"/>
          <a:chExt cx="0" cy="0"/>
        </a:xfrm>
      </p:grpSpPr>
      <p:pic>
        <p:nvPicPr>
          <p:cNvPr id="2" name="图片 1" descr="ws_AC6D.tmp"/>
          <p:cNvPicPr>
            <a:picLocks/>
          </p:cNvPicPr>
          <p:nvPr/>
        </p:nvPicPr>
        <p:blipFill>
          <a:blip r:embed="rId2" cstate="print"/>
          <a:stretch>
            <a:fillRect/>
          </a:stretch>
        </p:blipFill>
        <p:spPr>
          <a:xfrm>
            <a:off x="7226300" y="177800"/>
            <a:ext cx="1752600" cy="2476500"/>
          </a:xfrm>
          <a:prstGeom prst="rect">
            <a:avLst/>
          </a:prstGeom>
        </p:spPr>
      </p:pic>
      <p:pic>
        <p:nvPicPr>
          <p:cNvPr id="3" name="图片 2" descr="ws_AC6E.tmp"/>
          <p:cNvPicPr>
            <a:picLocks/>
          </p:cNvPicPr>
          <p:nvPr/>
        </p:nvPicPr>
        <p:blipFill>
          <a:blip r:embed="rId3" cstate="print"/>
          <a:stretch>
            <a:fillRect/>
          </a:stretch>
        </p:blipFill>
        <p:spPr>
          <a:xfrm>
            <a:off x="7264400" y="3530600"/>
            <a:ext cx="1676400" cy="1854200"/>
          </a:xfrm>
          <a:prstGeom prst="rect">
            <a:avLst/>
          </a:prstGeom>
        </p:spPr>
      </p:pic>
      <p:pic>
        <p:nvPicPr>
          <p:cNvPr id="4" name="图片 3" descr="ws_AC7E.tmp"/>
          <p:cNvPicPr>
            <a:picLocks/>
          </p:cNvPicPr>
          <p:nvPr/>
        </p:nvPicPr>
        <p:blipFill>
          <a:blip r:embed="rId4" cstate="print"/>
          <a:stretch>
            <a:fillRect/>
          </a:stretch>
        </p:blipFill>
        <p:spPr>
          <a:xfrm>
            <a:off x="0" y="0"/>
            <a:ext cx="9144000" cy="6858000"/>
          </a:xfrm>
          <a:prstGeom prst="rect">
            <a:avLst/>
          </a:prstGeom>
        </p:spPr>
      </p:pic>
      <p:sp>
        <p:nvSpPr>
          <p:cNvPr id="5" name="TextBox 4"/>
          <p:cNvSpPr txBox="1"/>
          <p:nvPr/>
        </p:nvSpPr>
        <p:spPr>
          <a:xfrm rot="18900000">
            <a:off x="5905628" y="1541286"/>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权</a:t>
            </a:r>
            <a:endParaRPr lang="zh-CN" altLang="en-US" sz="2542">
              <a:solidFill>
                <a:srgbClr val="00FFFF"/>
              </a:solidFill>
              <a:latin typeface="微软雅黑"/>
            </a:endParaRPr>
          </a:p>
        </p:txBody>
      </p:sp>
      <p:sp>
        <p:nvSpPr>
          <p:cNvPr id="6" name="TextBox 5"/>
          <p:cNvSpPr txBox="1"/>
          <p:nvPr/>
        </p:nvSpPr>
        <p:spPr>
          <a:xfrm rot="18900000">
            <a:off x="4764256" y="2682658"/>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程</a:t>
            </a:r>
            <a:endParaRPr lang="zh-CN" altLang="en-US" sz="2542">
              <a:solidFill>
                <a:srgbClr val="00FFFF"/>
              </a:solidFill>
              <a:latin typeface="微软雅黑"/>
            </a:endParaRPr>
          </a:p>
        </p:txBody>
      </p:sp>
      <p:sp>
        <p:nvSpPr>
          <p:cNvPr id="7" name="TextBox 6"/>
          <p:cNvSpPr txBox="1"/>
          <p:nvPr/>
        </p:nvSpPr>
        <p:spPr>
          <a:xfrm rot="18900000">
            <a:off x="4992530" y="2454384"/>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专</a:t>
            </a:r>
            <a:endParaRPr lang="zh-CN" altLang="en-US" sz="2542">
              <a:solidFill>
                <a:srgbClr val="00FFFF"/>
              </a:solidFill>
              <a:latin typeface="微软雅黑"/>
            </a:endParaRPr>
          </a:p>
        </p:txBody>
      </p:sp>
      <p:sp>
        <p:nvSpPr>
          <p:cNvPr id="8" name="TextBox 7"/>
          <p:cNvSpPr txBox="1"/>
          <p:nvPr/>
        </p:nvSpPr>
        <p:spPr>
          <a:xfrm rot="18900000">
            <a:off x="5220805" y="2226109"/>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用</a:t>
            </a:r>
            <a:endParaRPr lang="zh-CN" altLang="en-US" sz="2542">
              <a:solidFill>
                <a:srgbClr val="00FFFF"/>
              </a:solidFill>
              <a:latin typeface="微软雅黑"/>
            </a:endParaRPr>
          </a:p>
        </p:txBody>
      </p:sp>
      <p:sp>
        <p:nvSpPr>
          <p:cNvPr id="9" name="TextBox 8"/>
          <p:cNvSpPr txBox="1"/>
          <p:nvPr/>
        </p:nvSpPr>
        <p:spPr>
          <a:xfrm rot="18900000">
            <a:off x="5449079" y="1997835"/>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所</a:t>
            </a:r>
            <a:endParaRPr lang="zh-CN" altLang="en-US" sz="2542">
              <a:solidFill>
                <a:srgbClr val="00FFFF"/>
              </a:solidFill>
              <a:latin typeface="微软雅黑"/>
            </a:endParaRPr>
          </a:p>
        </p:txBody>
      </p:sp>
      <p:sp>
        <p:nvSpPr>
          <p:cNvPr id="10" name="TextBox 9"/>
          <p:cNvSpPr txBox="1"/>
          <p:nvPr/>
        </p:nvSpPr>
        <p:spPr>
          <a:xfrm rot="18900000">
            <a:off x="5677354" y="1769560"/>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有</a:t>
            </a:r>
            <a:endParaRPr lang="zh-CN" altLang="en-US" sz="2542">
              <a:solidFill>
                <a:srgbClr val="00FFFF"/>
              </a:solidFill>
              <a:latin typeface="微软雅黑"/>
            </a:endParaRPr>
          </a:p>
        </p:txBody>
      </p:sp>
      <p:sp>
        <p:nvSpPr>
          <p:cNvPr id="11" name="TextBox 10"/>
          <p:cNvSpPr txBox="1"/>
          <p:nvPr/>
        </p:nvSpPr>
        <p:spPr>
          <a:xfrm rot="18900000">
            <a:off x="6133902" y="1313011"/>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保</a:t>
            </a:r>
            <a:endParaRPr lang="zh-CN" altLang="en-US" sz="2542">
              <a:solidFill>
                <a:srgbClr val="00FFFF"/>
              </a:solidFill>
              <a:latin typeface="微软雅黑"/>
            </a:endParaRPr>
          </a:p>
        </p:txBody>
      </p:sp>
      <p:sp>
        <p:nvSpPr>
          <p:cNvPr id="12" name="TextBox 11"/>
          <p:cNvSpPr txBox="1"/>
          <p:nvPr/>
        </p:nvSpPr>
        <p:spPr>
          <a:xfrm rot="18900000">
            <a:off x="1957647" y="5408583"/>
            <a:ext cx="381515" cy="279564"/>
          </a:xfrm>
          <a:prstGeom prst="rect">
            <a:avLst/>
          </a:prstGeom>
          <a:noFill/>
        </p:spPr>
        <p:txBody>
          <a:bodyPr vert="horz" wrap="none" lIns="0" tIns="0" rIns="0" bIns="0" rtlCol="0">
            <a:spAutoFit/>
          </a:bodyPr>
          <a:lstStyle/>
          <a:p>
            <a:pPr>
              <a:lnSpc>
                <a:spcPts val="2107"/>
              </a:lnSpc>
            </a:pPr>
            <a:r>
              <a:rPr lang="en-US" altLang="zh-CN" sz="2542" smtClean="0">
                <a:solidFill>
                  <a:srgbClr val="00FFFF"/>
                </a:solidFill>
                <a:latin typeface="微软雅黑"/>
              </a:rPr>
              <a:t>16</a:t>
            </a:r>
            <a:endParaRPr lang="zh-CN" altLang="en-US" sz="2542">
              <a:solidFill>
                <a:srgbClr val="00FFFF"/>
              </a:solidFill>
              <a:latin typeface="微软雅黑"/>
            </a:endParaRPr>
          </a:p>
        </p:txBody>
      </p:sp>
      <p:sp>
        <p:nvSpPr>
          <p:cNvPr id="13" name="TextBox 12"/>
          <p:cNvSpPr txBox="1"/>
          <p:nvPr/>
        </p:nvSpPr>
        <p:spPr>
          <a:xfrm rot="18900000">
            <a:off x="2253237" y="5193677"/>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南</a:t>
            </a:r>
            <a:endParaRPr lang="zh-CN" altLang="en-US" sz="2542">
              <a:solidFill>
                <a:srgbClr val="00FFFF"/>
              </a:solidFill>
              <a:latin typeface="微软雅黑"/>
            </a:endParaRPr>
          </a:p>
        </p:txBody>
      </p:sp>
      <p:sp>
        <p:nvSpPr>
          <p:cNvPr id="14" name="TextBox 13"/>
          <p:cNvSpPr txBox="1"/>
          <p:nvPr/>
        </p:nvSpPr>
        <p:spPr>
          <a:xfrm rot="18900000">
            <a:off x="2481511" y="4965402"/>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京</a:t>
            </a:r>
            <a:endParaRPr lang="zh-CN" altLang="en-US" sz="2542">
              <a:solidFill>
                <a:srgbClr val="00FFFF"/>
              </a:solidFill>
              <a:latin typeface="微软雅黑"/>
            </a:endParaRPr>
          </a:p>
        </p:txBody>
      </p:sp>
      <p:sp>
        <p:nvSpPr>
          <p:cNvPr id="15" name="TextBox 14"/>
          <p:cNvSpPr txBox="1"/>
          <p:nvPr/>
        </p:nvSpPr>
        <p:spPr>
          <a:xfrm rot="18900000">
            <a:off x="2709786" y="4737128"/>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大</a:t>
            </a:r>
            <a:endParaRPr lang="zh-CN" altLang="en-US" sz="2542">
              <a:solidFill>
                <a:srgbClr val="00FFFF"/>
              </a:solidFill>
              <a:latin typeface="微软雅黑"/>
            </a:endParaRPr>
          </a:p>
        </p:txBody>
      </p:sp>
      <p:sp>
        <p:nvSpPr>
          <p:cNvPr id="16" name="TextBox 15"/>
          <p:cNvSpPr txBox="1"/>
          <p:nvPr/>
        </p:nvSpPr>
        <p:spPr>
          <a:xfrm rot="18900000">
            <a:off x="1690110" y="5676121"/>
            <a:ext cx="381515" cy="279564"/>
          </a:xfrm>
          <a:prstGeom prst="rect">
            <a:avLst/>
          </a:prstGeom>
          <a:noFill/>
        </p:spPr>
        <p:txBody>
          <a:bodyPr vert="horz" wrap="none" lIns="0" tIns="0" rIns="0" bIns="0" rtlCol="0">
            <a:spAutoFit/>
          </a:bodyPr>
          <a:lstStyle/>
          <a:p>
            <a:pPr>
              <a:lnSpc>
                <a:spcPts val="2107"/>
              </a:lnSpc>
            </a:pPr>
            <a:r>
              <a:rPr lang="en-US" altLang="zh-CN" sz="2542" smtClean="0">
                <a:solidFill>
                  <a:srgbClr val="00FFFF"/>
                </a:solidFill>
                <a:latin typeface="微软雅黑"/>
              </a:rPr>
              <a:t>20</a:t>
            </a:r>
            <a:endParaRPr lang="zh-CN" altLang="en-US" sz="2542">
              <a:solidFill>
                <a:srgbClr val="00FFFF"/>
              </a:solidFill>
              <a:latin typeface="微软雅黑"/>
            </a:endParaRPr>
          </a:p>
        </p:txBody>
      </p:sp>
      <p:sp>
        <p:nvSpPr>
          <p:cNvPr id="17" name="TextBox 16"/>
          <p:cNvSpPr txBox="1"/>
          <p:nvPr/>
        </p:nvSpPr>
        <p:spPr>
          <a:xfrm rot="18900000">
            <a:off x="2938060" y="4508853"/>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学</a:t>
            </a:r>
            <a:endParaRPr lang="zh-CN" altLang="en-US" sz="2542">
              <a:solidFill>
                <a:srgbClr val="00FFFF"/>
              </a:solidFill>
              <a:latin typeface="微软雅黑"/>
            </a:endParaRPr>
          </a:p>
        </p:txBody>
      </p:sp>
      <p:sp>
        <p:nvSpPr>
          <p:cNvPr id="18" name="TextBox 17"/>
          <p:cNvSpPr txBox="1"/>
          <p:nvPr/>
        </p:nvSpPr>
        <p:spPr>
          <a:xfrm rot="18900000">
            <a:off x="3166335" y="4280579"/>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机</a:t>
            </a:r>
            <a:endParaRPr lang="zh-CN" altLang="en-US" sz="2542">
              <a:solidFill>
                <a:srgbClr val="00FFFF"/>
              </a:solidFill>
              <a:latin typeface="微软雅黑"/>
            </a:endParaRPr>
          </a:p>
        </p:txBody>
      </p:sp>
      <p:sp>
        <p:nvSpPr>
          <p:cNvPr id="19" name="TextBox 18"/>
          <p:cNvSpPr txBox="1"/>
          <p:nvPr/>
        </p:nvSpPr>
        <p:spPr>
          <a:xfrm rot="18900000">
            <a:off x="3394609" y="4052304"/>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器</a:t>
            </a:r>
            <a:endParaRPr lang="zh-CN" altLang="en-US" sz="2542">
              <a:solidFill>
                <a:srgbClr val="00FFFF"/>
              </a:solidFill>
              <a:latin typeface="微软雅黑"/>
            </a:endParaRPr>
          </a:p>
        </p:txBody>
      </p:sp>
      <p:sp>
        <p:nvSpPr>
          <p:cNvPr id="20" name="TextBox 19"/>
          <p:cNvSpPr txBox="1"/>
          <p:nvPr/>
        </p:nvSpPr>
        <p:spPr>
          <a:xfrm rot="18900000">
            <a:off x="3622884" y="3824030"/>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学</a:t>
            </a:r>
            <a:endParaRPr lang="zh-CN" altLang="en-US" sz="2542">
              <a:solidFill>
                <a:srgbClr val="00FFFF"/>
              </a:solidFill>
              <a:latin typeface="微软雅黑"/>
            </a:endParaRPr>
          </a:p>
        </p:txBody>
      </p:sp>
      <p:sp>
        <p:nvSpPr>
          <p:cNvPr id="21" name="TextBox 20"/>
          <p:cNvSpPr txBox="1"/>
          <p:nvPr/>
        </p:nvSpPr>
        <p:spPr>
          <a:xfrm rot="18900000">
            <a:off x="3851158" y="3595756"/>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习</a:t>
            </a:r>
            <a:endParaRPr lang="zh-CN" altLang="en-US" sz="2542">
              <a:solidFill>
                <a:srgbClr val="00FFFF"/>
              </a:solidFill>
              <a:latin typeface="微软雅黑"/>
            </a:endParaRPr>
          </a:p>
        </p:txBody>
      </p:sp>
      <p:sp>
        <p:nvSpPr>
          <p:cNvPr id="22" name="TextBox 21"/>
          <p:cNvSpPr txBox="1"/>
          <p:nvPr/>
        </p:nvSpPr>
        <p:spPr>
          <a:xfrm rot="18900000">
            <a:off x="4079433" y="3367481"/>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导</a:t>
            </a:r>
            <a:endParaRPr lang="zh-CN" altLang="en-US" sz="2542">
              <a:solidFill>
                <a:srgbClr val="00FFFF"/>
              </a:solidFill>
              <a:latin typeface="微软雅黑"/>
            </a:endParaRPr>
          </a:p>
        </p:txBody>
      </p:sp>
      <p:sp>
        <p:nvSpPr>
          <p:cNvPr id="23" name="TextBox 22"/>
          <p:cNvSpPr txBox="1"/>
          <p:nvPr/>
        </p:nvSpPr>
        <p:spPr>
          <a:xfrm rot="18900000">
            <a:off x="4307707" y="3139207"/>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论</a:t>
            </a:r>
            <a:endParaRPr lang="zh-CN" altLang="en-US" sz="2542">
              <a:solidFill>
                <a:srgbClr val="00FFFF"/>
              </a:solidFill>
              <a:latin typeface="微软雅黑"/>
            </a:endParaRPr>
          </a:p>
        </p:txBody>
      </p:sp>
      <p:sp>
        <p:nvSpPr>
          <p:cNvPr id="24" name="TextBox 23"/>
          <p:cNvSpPr txBox="1"/>
          <p:nvPr/>
        </p:nvSpPr>
        <p:spPr>
          <a:xfrm rot="18900000">
            <a:off x="4535981" y="2910932"/>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课</a:t>
            </a:r>
            <a:endParaRPr lang="zh-CN" altLang="en-US" sz="2542">
              <a:solidFill>
                <a:srgbClr val="00FFFF"/>
              </a:solidFill>
              <a:latin typeface="微软雅黑"/>
            </a:endParaRPr>
          </a:p>
        </p:txBody>
      </p:sp>
      <p:sp>
        <p:nvSpPr>
          <p:cNvPr id="25" name="TextBox 24"/>
          <p:cNvSpPr txBox="1"/>
          <p:nvPr/>
        </p:nvSpPr>
        <p:spPr>
          <a:xfrm rot="18900000">
            <a:off x="6362177" y="1084737"/>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留</a:t>
            </a:r>
            <a:endParaRPr lang="zh-CN" altLang="en-US" sz="2542">
              <a:solidFill>
                <a:srgbClr val="00FFFF"/>
              </a:solidFill>
              <a:latin typeface="微软雅黑"/>
            </a:endParaRPr>
          </a:p>
        </p:txBody>
      </p:sp>
      <p:sp>
        <p:nvSpPr>
          <p:cNvPr id="26" name="TextBox 25"/>
          <p:cNvSpPr txBox="1"/>
          <p:nvPr/>
        </p:nvSpPr>
        <p:spPr>
          <a:xfrm>
            <a:off x="7547736" y="2762924"/>
            <a:ext cx="1147750" cy="192360"/>
          </a:xfrm>
          <a:prstGeom prst="rect">
            <a:avLst/>
          </a:prstGeom>
          <a:noFill/>
        </p:spPr>
        <p:txBody>
          <a:bodyPr vert="horz" wrap="none" lIns="0" tIns="0" rIns="0" bIns="0" rtlCol="0">
            <a:spAutoFit/>
          </a:bodyPr>
          <a:lstStyle/>
          <a:p>
            <a:pPr>
              <a:lnSpc>
                <a:spcPts val="1536"/>
              </a:lnSpc>
            </a:pPr>
            <a:r>
              <a:rPr lang="zh-CN" altLang="en-US" sz="1598" smtClean="0">
                <a:solidFill>
                  <a:srgbClr val="000000"/>
                </a:solidFill>
                <a:latin typeface="微软雅黑"/>
              </a:rPr>
              <a:t>赫伯特  西蒙</a:t>
            </a:r>
            <a:endParaRPr lang="zh-CN" altLang="en-US" sz="1598">
              <a:solidFill>
                <a:srgbClr val="000000"/>
              </a:solidFill>
              <a:latin typeface="微软雅黑"/>
            </a:endParaRPr>
          </a:p>
        </p:txBody>
      </p:sp>
      <p:sp>
        <p:nvSpPr>
          <p:cNvPr id="27" name="TextBox 26"/>
          <p:cNvSpPr txBox="1"/>
          <p:nvPr/>
        </p:nvSpPr>
        <p:spPr>
          <a:xfrm>
            <a:off x="7497444" y="3007395"/>
            <a:ext cx="1301638" cy="436017"/>
          </a:xfrm>
          <a:prstGeom prst="rect">
            <a:avLst/>
          </a:prstGeom>
          <a:noFill/>
        </p:spPr>
        <p:txBody>
          <a:bodyPr vert="horz" wrap="none" lIns="0" tIns="0" rIns="0" bIns="0" rtlCol="0">
            <a:spAutoFit/>
          </a:bodyPr>
          <a:lstStyle/>
          <a:p>
            <a:pPr marL="0" marR="0" lvl="0" indent="0" defTabSz="914400" eaLnBrk="1" fontAlgn="auto" latinLnBrk="0" hangingPunct="1">
              <a:lnSpc>
                <a:spcPts val="1534"/>
              </a:lnSpc>
              <a:buClrTx/>
              <a:buSzTx/>
              <a:buNone/>
              <a:tabLst>
                <a:tab pos="50800" algn="l"/>
              </a:tabLst>
              <a:defRPr/>
            </a:pPr>
            <a:r>
              <a:rPr lang="zh-CN" altLang="en-US" smtClean="0"/>
              <a:t>	</a:t>
            </a:r>
            <a:r>
              <a:rPr lang="en-US" altLang="zh-CN" sz="1596" smtClean="0">
                <a:solidFill>
                  <a:srgbClr val="000000"/>
                </a:solidFill>
                <a:latin typeface="微软雅黑"/>
              </a:rPr>
              <a:t>(1916-2001)</a:t>
            </a:r>
          </a:p>
          <a:p>
            <a:pPr marL="0" marR="0" lvl="0" indent="0" defTabSz="914400" eaLnBrk="1" fontAlgn="auto" latinLnBrk="0" hangingPunct="1">
              <a:lnSpc>
                <a:spcPts val="1920"/>
              </a:lnSpc>
              <a:buClrTx/>
              <a:buSzTx/>
              <a:buNone/>
              <a:tabLst>
                <a:tab pos="50800" algn="l"/>
              </a:tabLst>
              <a:defRPr/>
            </a:pPr>
            <a:r>
              <a:rPr lang="en-US" altLang="zh-CN" sz="1596" smtClean="0">
                <a:solidFill>
                  <a:srgbClr val="000000"/>
                </a:solidFill>
                <a:latin typeface="微软雅黑"/>
              </a:rPr>
              <a:t>1975</a:t>
            </a:r>
            <a:r>
              <a:rPr lang="zh-CN" altLang="en-US" sz="1596" smtClean="0">
                <a:solidFill>
                  <a:srgbClr val="000000"/>
                </a:solidFill>
                <a:latin typeface="微软雅黑"/>
              </a:rPr>
              <a:t>年图灵奖</a:t>
            </a:r>
            <a:endParaRPr lang="zh-CN" altLang="en-US" sz="1596">
              <a:solidFill>
                <a:srgbClr val="000000"/>
              </a:solidFill>
              <a:latin typeface="微软雅黑"/>
            </a:endParaRPr>
          </a:p>
        </p:txBody>
      </p:sp>
      <p:sp>
        <p:nvSpPr>
          <p:cNvPr id="28" name="TextBox 27"/>
          <p:cNvSpPr txBox="1"/>
          <p:nvPr/>
        </p:nvSpPr>
        <p:spPr>
          <a:xfrm>
            <a:off x="163982" y="317083"/>
            <a:ext cx="3282950" cy="1445396"/>
          </a:xfrm>
          <a:prstGeom prst="rect">
            <a:avLst/>
          </a:prstGeom>
          <a:noFill/>
        </p:spPr>
        <p:txBody>
          <a:bodyPr vert="horz" wrap="none" lIns="0" tIns="0" rIns="0" bIns="0" rtlCol="0">
            <a:spAutoFit/>
          </a:bodyPr>
          <a:lstStyle/>
          <a:p>
            <a:pPr marL="0" marR="0" lvl="0" indent="0" defTabSz="914400" eaLnBrk="1" fontAlgn="auto" latinLnBrk="0" hangingPunct="1">
              <a:lnSpc>
                <a:spcPts val="3079"/>
              </a:lnSpc>
              <a:buClrTx/>
              <a:buSzTx/>
              <a:buNone/>
              <a:tabLst>
                <a:tab pos="368300" algn="l"/>
              </a:tabLst>
              <a:defRPr/>
            </a:pPr>
            <a:r>
              <a:rPr lang="zh-CN" altLang="en-US" sz="3204" smtClean="0">
                <a:solidFill>
                  <a:srgbClr val="000000"/>
                </a:solidFill>
                <a:latin typeface="微软雅黑"/>
              </a:rPr>
              <a:t>第一阶段：推理期</a:t>
            </a:r>
          </a:p>
          <a:p>
            <a:pPr marL="0" marR="0" lvl="0" indent="0" defTabSz="914400" eaLnBrk="1" fontAlgn="auto" latinLnBrk="0" hangingPunct="1">
              <a:lnSpc>
                <a:spcPts val="1000"/>
              </a:lnSpc>
              <a:buClrTx/>
              <a:buSzTx/>
              <a:buNone/>
              <a:tabLst>
                <a:tab pos="368300" algn="l"/>
              </a:tabLst>
              <a:defRPr/>
            </a:pPr>
            <a:endParaRPr lang="zh-CN" altLang="en-US" sz="3204" smtClean="0">
              <a:solidFill>
                <a:srgbClr val="000000"/>
              </a:solidFill>
              <a:latin typeface="微软雅黑"/>
            </a:endParaRPr>
          </a:p>
          <a:p>
            <a:pPr marL="0" marR="0" lvl="0" indent="0" defTabSz="914400" eaLnBrk="1" fontAlgn="auto" latinLnBrk="0" hangingPunct="1">
              <a:lnSpc>
                <a:spcPts val="1000"/>
              </a:lnSpc>
              <a:buClrTx/>
              <a:buSzTx/>
              <a:buNone/>
              <a:tabLst>
                <a:tab pos="368300" algn="l"/>
              </a:tabLst>
              <a:defRPr/>
            </a:pPr>
            <a:endParaRPr lang="zh-CN" altLang="en-US" sz="3204" smtClean="0">
              <a:solidFill>
                <a:srgbClr val="000000"/>
              </a:solidFill>
              <a:latin typeface="微软雅黑"/>
            </a:endParaRPr>
          </a:p>
          <a:p>
            <a:pPr marL="0" marR="0" lvl="0" indent="0" defTabSz="914400" eaLnBrk="1" fontAlgn="auto" latinLnBrk="0" hangingPunct="1">
              <a:lnSpc>
                <a:spcPts val="1000"/>
              </a:lnSpc>
              <a:buClrTx/>
              <a:buSzTx/>
              <a:buNone/>
              <a:tabLst>
                <a:tab pos="368300" algn="l"/>
              </a:tabLst>
              <a:defRPr/>
            </a:pPr>
            <a:endParaRPr lang="zh-CN" altLang="en-US" sz="3204" smtClean="0">
              <a:solidFill>
                <a:srgbClr val="000000"/>
              </a:solidFill>
              <a:latin typeface="微软雅黑"/>
            </a:endParaRPr>
          </a:p>
          <a:p>
            <a:pPr marL="0" marR="0" lvl="0" indent="0" defTabSz="914400" eaLnBrk="1" fontAlgn="auto" latinLnBrk="0" hangingPunct="1">
              <a:lnSpc>
                <a:spcPts val="1000"/>
              </a:lnSpc>
              <a:buClrTx/>
              <a:buSzTx/>
              <a:buNone/>
              <a:tabLst>
                <a:tab pos="368300" algn="l"/>
              </a:tabLst>
              <a:defRPr/>
            </a:pPr>
            <a:endParaRPr lang="zh-CN" altLang="en-US" sz="3204" smtClean="0">
              <a:solidFill>
                <a:srgbClr val="000000"/>
              </a:solidFill>
              <a:latin typeface="微软雅黑"/>
            </a:endParaRPr>
          </a:p>
          <a:p>
            <a:pPr marL="0" marR="0" lvl="0" indent="0" defTabSz="914400" eaLnBrk="1" fontAlgn="auto" latinLnBrk="0" hangingPunct="1">
              <a:lnSpc>
                <a:spcPts val="1000"/>
              </a:lnSpc>
              <a:buClrTx/>
              <a:buSzTx/>
              <a:buNone/>
              <a:tabLst>
                <a:tab pos="368300" algn="l"/>
              </a:tabLst>
              <a:defRPr/>
            </a:pPr>
            <a:endParaRPr lang="zh-CN" altLang="en-US" sz="3204" smtClean="0">
              <a:solidFill>
                <a:srgbClr val="000000"/>
              </a:solidFill>
              <a:latin typeface="微软雅黑"/>
            </a:endParaRPr>
          </a:p>
          <a:p>
            <a:pPr marL="0" marR="0" lvl="0" indent="0" defTabSz="914400" eaLnBrk="1" fontAlgn="auto" latinLnBrk="0" hangingPunct="1">
              <a:lnSpc>
                <a:spcPts val="3071"/>
              </a:lnSpc>
              <a:buClrTx/>
              <a:buSzTx/>
              <a:buNone/>
              <a:tabLst>
                <a:tab pos="368300" algn="l"/>
              </a:tabLst>
              <a:defRPr/>
            </a:pPr>
            <a:r>
              <a:rPr lang="zh-CN" altLang="en-US" sz="3204" smtClean="0">
                <a:solidFill>
                  <a:srgbClr val="000000"/>
                </a:solidFill>
                <a:latin typeface="微软雅黑"/>
              </a:rPr>
              <a:t>	</a:t>
            </a:r>
            <a:r>
              <a:rPr lang="en-US" altLang="zh-CN" b="1" smtClean="0">
                <a:solidFill>
                  <a:srgbClr val="000000"/>
                </a:solidFill>
                <a:latin typeface="Times New Roman"/>
              </a:rPr>
              <a:t>1956-1960s: Logic Reasoning</a:t>
            </a:r>
            <a:endParaRPr lang="zh-CN" altLang="en-US" b="1">
              <a:solidFill>
                <a:srgbClr val="000000"/>
              </a:solidFill>
              <a:latin typeface="Times New Roman"/>
            </a:endParaRPr>
          </a:p>
        </p:txBody>
      </p:sp>
      <p:sp>
        <p:nvSpPr>
          <p:cNvPr id="29" name="TextBox 28"/>
          <p:cNvSpPr txBox="1"/>
          <p:nvPr/>
        </p:nvSpPr>
        <p:spPr>
          <a:xfrm>
            <a:off x="594969" y="2239314"/>
            <a:ext cx="1615827" cy="346249"/>
          </a:xfrm>
          <a:prstGeom prst="rect">
            <a:avLst/>
          </a:prstGeom>
          <a:noFill/>
        </p:spPr>
        <p:txBody>
          <a:bodyPr vert="horz" wrap="none" lIns="0" tIns="0" rIns="0" bIns="0" rtlCol="0">
            <a:spAutoFit/>
          </a:bodyPr>
          <a:lstStyle/>
          <a:p>
            <a:pPr>
              <a:lnSpc>
                <a:spcPts val="2650"/>
              </a:lnSpc>
            </a:pPr>
            <a:r>
              <a:rPr lang="zh-CN" altLang="en-US" sz="2400" smtClean="0">
                <a:solidFill>
                  <a:srgbClr val="000000"/>
                </a:solidFill>
                <a:latin typeface="Wingdings"/>
              </a:rPr>
              <a:t> </a:t>
            </a:r>
            <a:r>
              <a:rPr lang="zh-CN" altLang="en-US" sz="2400" smtClean="0">
                <a:solidFill>
                  <a:srgbClr val="000000"/>
                </a:solidFill>
                <a:latin typeface="微软雅黑"/>
              </a:rPr>
              <a:t>出发点</a:t>
            </a:r>
            <a:r>
              <a:rPr lang="en-US" altLang="zh-CN" sz="2400" smtClean="0">
                <a:solidFill>
                  <a:srgbClr val="000000"/>
                </a:solidFill>
                <a:latin typeface="微软雅黑"/>
              </a:rPr>
              <a:t>:</a:t>
            </a:r>
            <a:endParaRPr lang="zh-CN" altLang="en-US" sz="2400">
              <a:solidFill>
                <a:srgbClr val="000000"/>
              </a:solidFill>
              <a:latin typeface="微软雅黑"/>
            </a:endParaRPr>
          </a:p>
        </p:txBody>
      </p:sp>
      <p:sp>
        <p:nvSpPr>
          <p:cNvPr id="30" name="TextBox 29"/>
          <p:cNvSpPr txBox="1"/>
          <p:nvPr/>
        </p:nvSpPr>
        <p:spPr>
          <a:xfrm>
            <a:off x="2424048" y="2263394"/>
            <a:ext cx="2769989" cy="296491"/>
          </a:xfrm>
          <a:prstGeom prst="rect">
            <a:avLst/>
          </a:prstGeom>
          <a:noFill/>
        </p:spPr>
        <p:txBody>
          <a:bodyPr vert="horz" wrap="none" lIns="0" tIns="0" rIns="0" bIns="0" rtlCol="0">
            <a:spAutoFit/>
          </a:bodyPr>
          <a:lstStyle/>
          <a:p>
            <a:pPr>
              <a:lnSpc>
                <a:spcPts val="2306"/>
              </a:lnSpc>
            </a:pPr>
            <a:r>
              <a:rPr lang="zh-CN" altLang="en-US" sz="2400" smtClean="0">
                <a:solidFill>
                  <a:srgbClr val="000000"/>
                </a:solidFill>
                <a:latin typeface="微软雅黑"/>
              </a:rPr>
              <a:t>“数学家真聪明！”</a:t>
            </a:r>
            <a:endParaRPr lang="zh-CN" altLang="en-US" sz="2400">
              <a:solidFill>
                <a:srgbClr val="000000"/>
              </a:solidFill>
              <a:latin typeface="微软雅黑"/>
            </a:endParaRPr>
          </a:p>
        </p:txBody>
      </p:sp>
      <p:sp>
        <p:nvSpPr>
          <p:cNvPr id="31" name="TextBox 30"/>
          <p:cNvSpPr txBox="1"/>
          <p:nvPr/>
        </p:nvSpPr>
        <p:spPr>
          <a:xfrm>
            <a:off x="594969" y="2970560"/>
            <a:ext cx="5541582" cy="692497"/>
          </a:xfrm>
          <a:prstGeom prst="rect">
            <a:avLst/>
          </a:prstGeom>
          <a:noFill/>
        </p:spPr>
        <p:txBody>
          <a:bodyPr vert="horz" wrap="none" lIns="0" tIns="0" rIns="0" bIns="0" rtlCol="0">
            <a:spAutoFit/>
          </a:bodyPr>
          <a:lstStyle/>
          <a:p>
            <a:pPr marL="0" marR="0" lvl="0" indent="0" defTabSz="914400" eaLnBrk="1" fontAlgn="auto" latinLnBrk="0" hangingPunct="1">
              <a:lnSpc>
                <a:spcPts val="2652"/>
              </a:lnSpc>
              <a:buClrTx/>
              <a:buSzTx/>
              <a:buNone/>
              <a:tabLst>
                <a:tab pos="457200" algn="l"/>
              </a:tabLst>
              <a:defRPr/>
            </a:pPr>
            <a:r>
              <a:rPr lang="zh-CN" altLang="en-US" sz="2402" smtClean="0">
                <a:solidFill>
                  <a:srgbClr val="000000"/>
                </a:solidFill>
                <a:latin typeface="Wingdings"/>
              </a:rPr>
              <a:t> </a:t>
            </a:r>
            <a:r>
              <a:rPr lang="zh-CN" altLang="en-US" sz="2402" smtClean="0">
                <a:solidFill>
                  <a:srgbClr val="000000"/>
                </a:solidFill>
                <a:latin typeface="微软雅黑"/>
              </a:rPr>
              <a:t>主要成就</a:t>
            </a:r>
            <a:r>
              <a:rPr lang="en-US" altLang="zh-CN" sz="2402" smtClean="0">
                <a:solidFill>
                  <a:srgbClr val="000000"/>
                </a:solidFill>
                <a:latin typeface="微软雅黑"/>
              </a:rPr>
              <a:t>: </a:t>
            </a:r>
            <a:r>
              <a:rPr lang="zh-CN" altLang="en-US" sz="2402" smtClean="0">
                <a:solidFill>
                  <a:srgbClr val="000000"/>
                </a:solidFill>
                <a:latin typeface="微软雅黑"/>
              </a:rPr>
              <a:t>自动定理证明系统 </a:t>
            </a:r>
            <a:r>
              <a:rPr lang="en-US" altLang="zh-CN" sz="2402" smtClean="0">
                <a:solidFill>
                  <a:srgbClr val="000000"/>
                </a:solidFill>
                <a:latin typeface="微软雅黑"/>
              </a:rPr>
              <a:t>(</a:t>
            </a:r>
            <a:r>
              <a:rPr lang="zh-CN" altLang="en-US" sz="2402" smtClean="0">
                <a:solidFill>
                  <a:srgbClr val="000000"/>
                </a:solidFill>
                <a:latin typeface="微软雅黑"/>
              </a:rPr>
              <a:t>例如，</a:t>
            </a:r>
          </a:p>
          <a:p>
            <a:pPr marL="0" marR="0" lvl="0" indent="0" defTabSz="914400" eaLnBrk="1" fontAlgn="auto" latinLnBrk="0" hangingPunct="1">
              <a:lnSpc>
                <a:spcPts val="2729"/>
              </a:lnSpc>
              <a:buClrTx/>
              <a:buSzTx/>
              <a:buNone/>
              <a:tabLst>
                <a:tab pos="457200" algn="l"/>
              </a:tabLst>
              <a:defRPr/>
            </a:pPr>
            <a:r>
              <a:rPr lang="zh-CN" altLang="en-US" sz="2402" smtClean="0">
                <a:solidFill>
                  <a:srgbClr val="000000"/>
                </a:solidFill>
                <a:latin typeface="微软雅黑"/>
              </a:rPr>
              <a:t>	</a:t>
            </a:r>
            <a:r>
              <a:rPr lang="zh-CN" altLang="en-US" sz="2400" smtClean="0">
                <a:solidFill>
                  <a:srgbClr val="000000"/>
                </a:solidFill>
                <a:latin typeface="微软雅黑"/>
              </a:rPr>
              <a:t>西蒙与纽厄尔的“</a:t>
            </a:r>
            <a:r>
              <a:rPr lang="en-US" altLang="zh-CN" sz="2400" smtClean="0">
                <a:solidFill>
                  <a:srgbClr val="000000"/>
                </a:solidFill>
                <a:latin typeface="微软雅黑"/>
              </a:rPr>
              <a:t>Logic Theorist”</a:t>
            </a:r>
            <a:endParaRPr lang="zh-CN" altLang="en-US" sz="2400">
              <a:solidFill>
                <a:srgbClr val="000000"/>
              </a:solidFill>
              <a:latin typeface="微软雅黑"/>
            </a:endParaRPr>
          </a:p>
        </p:txBody>
      </p:sp>
      <p:sp>
        <p:nvSpPr>
          <p:cNvPr id="32" name="TextBox 31"/>
          <p:cNvSpPr txBox="1"/>
          <p:nvPr/>
        </p:nvSpPr>
        <p:spPr>
          <a:xfrm>
            <a:off x="631240" y="3726815"/>
            <a:ext cx="8175315" cy="2513509"/>
          </a:xfrm>
          <a:prstGeom prst="rect">
            <a:avLst/>
          </a:prstGeom>
          <a:noFill/>
        </p:spPr>
        <p:txBody>
          <a:bodyPr vert="horz" wrap="none" lIns="0" tIns="0" rIns="0" bIns="0" rtlCol="0">
            <a:spAutoFit/>
          </a:bodyPr>
          <a:lstStyle/>
          <a:p>
            <a:pPr marL="0" marR="0" lvl="0" indent="0" defTabSz="914400" eaLnBrk="1" fontAlgn="auto" latinLnBrk="0" hangingPunct="1">
              <a:lnSpc>
                <a:spcPts val="2306"/>
              </a:lnSpc>
              <a:buClrTx/>
              <a:buSzTx/>
              <a:buNone/>
              <a:tabLst>
                <a:tab pos="419100" algn="l"/>
                <a:tab pos="6870700" algn="l"/>
                <a:tab pos="6921500" algn="l"/>
              </a:tabLst>
              <a:defRPr/>
            </a:pPr>
            <a:r>
              <a:rPr lang="zh-CN" altLang="en-US" smtClean="0"/>
              <a:t>	</a:t>
            </a:r>
            <a:r>
              <a:rPr lang="zh-CN" altLang="en-US" sz="2400" smtClean="0">
                <a:solidFill>
                  <a:srgbClr val="000000"/>
                </a:solidFill>
                <a:latin typeface="微软雅黑"/>
              </a:rPr>
              <a:t>系统</a:t>
            </a:r>
            <a:r>
              <a:rPr lang="en-US" altLang="zh-CN" sz="2400" smtClean="0">
                <a:solidFill>
                  <a:srgbClr val="000000"/>
                </a:solidFill>
                <a:latin typeface="微软雅黑"/>
              </a:rPr>
              <a:t>)</a:t>
            </a:r>
          </a:p>
          <a:p>
            <a:pPr marL="0" marR="0" lvl="0" indent="0" defTabSz="914400" eaLnBrk="1" fontAlgn="auto" latinLnBrk="0" hangingPunct="1">
              <a:lnSpc>
                <a:spcPts val="1000"/>
              </a:lnSpc>
              <a:buClrTx/>
              <a:buSzTx/>
              <a:buNone/>
              <a:tabLst>
                <a:tab pos="419100" algn="l"/>
                <a:tab pos="6870700" algn="l"/>
                <a:tab pos="6921500" algn="l"/>
              </a:tabLst>
              <a:defRPr/>
            </a:pPr>
            <a:endParaRPr lang="en-US" altLang="zh-CN" sz="2400" smtClean="0">
              <a:solidFill>
                <a:srgbClr val="000000"/>
              </a:solidFill>
              <a:latin typeface="微软雅黑"/>
            </a:endParaRPr>
          </a:p>
          <a:p>
            <a:pPr marL="0" marR="0" lvl="0" indent="0" defTabSz="914400" eaLnBrk="1" fontAlgn="auto" latinLnBrk="0" hangingPunct="1">
              <a:lnSpc>
                <a:spcPts val="1000"/>
              </a:lnSpc>
              <a:buClrTx/>
              <a:buSzTx/>
              <a:buNone/>
              <a:tabLst>
                <a:tab pos="419100" algn="l"/>
                <a:tab pos="6870700" algn="l"/>
                <a:tab pos="6921500" algn="l"/>
              </a:tabLst>
              <a:defRPr/>
            </a:pPr>
            <a:endParaRPr lang="en-US" altLang="zh-CN" sz="2400" smtClean="0">
              <a:solidFill>
                <a:srgbClr val="000000"/>
              </a:solidFill>
              <a:latin typeface="微软雅黑"/>
            </a:endParaRPr>
          </a:p>
          <a:p>
            <a:pPr marL="0" marR="0" lvl="0" indent="0" defTabSz="914400" eaLnBrk="1" fontAlgn="auto" latinLnBrk="0" hangingPunct="1">
              <a:lnSpc>
                <a:spcPts val="1000"/>
              </a:lnSpc>
              <a:buClrTx/>
              <a:buSzTx/>
              <a:buNone/>
              <a:tabLst>
                <a:tab pos="419100" algn="l"/>
                <a:tab pos="6870700" algn="l"/>
                <a:tab pos="6921500" algn="l"/>
              </a:tabLst>
              <a:defRPr/>
            </a:pPr>
            <a:endParaRPr lang="en-US" altLang="zh-CN" sz="2400" smtClean="0">
              <a:solidFill>
                <a:srgbClr val="000000"/>
              </a:solidFill>
              <a:latin typeface="微软雅黑"/>
            </a:endParaRPr>
          </a:p>
          <a:p>
            <a:pPr marL="0" marR="0" lvl="0" indent="0" defTabSz="914400" eaLnBrk="1" fontAlgn="auto" latinLnBrk="0" hangingPunct="1">
              <a:lnSpc>
                <a:spcPts val="1000"/>
              </a:lnSpc>
              <a:buClrTx/>
              <a:buSzTx/>
              <a:buNone/>
              <a:tabLst>
                <a:tab pos="419100" algn="l"/>
                <a:tab pos="6870700" algn="l"/>
                <a:tab pos="6921500" algn="l"/>
              </a:tabLst>
              <a:defRPr/>
            </a:pPr>
            <a:endParaRPr lang="en-US" altLang="zh-CN" sz="2400" smtClean="0">
              <a:solidFill>
                <a:srgbClr val="000000"/>
              </a:solidFill>
              <a:latin typeface="微软雅黑"/>
            </a:endParaRPr>
          </a:p>
          <a:p>
            <a:pPr marL="0" marR="0" lvl="0" indent="0" defTabSz="914400" eaLnBrk="1" fontAlgn="auto" latinLnBrk="0" hangingPunct="1">
              <a:lnSpc>
                <a:spcPts val="3508"/>
              </a:lnSpc>
              <a:buClrTx/>
              <a:buSzTx/>
              <a:buNone/>
              <a:tabLst>
                <a:tab pos="419100" algn="l"/>
                <a:tab pos="6870700" algn="l"/>
                <a:tab pos="6921500" algn="l"/>
              </a:tabLst>
              <a:defRPr/>
            </a:pPr>
            <a:r>
              <a:rPr lang="zh-CN" altLang="en-US" sz="2796" smtClean="0">
                <a:solidFill>
                  <a:srgbClr val="3333FF"/>
                </a:solidFill>
                <a:latin typeface="微软雅黑"/>
              </a:rPr>
              <a:t>渐渐地，研究者们意识到，仅有逻辑</a:t>
            </a:r>
          </a:p>
          <a:p>
            <a:pPr marL="0" marR="0" lvl="0" indent="0" defTabSz="914400" eaLnBrk="1" fontAlgn="auto" latinLnBrk="0" hangingPunct="1">
              <a:lnSpc>
                <a:spcPts val="3360"/>
              </a:lnSpc>
              <a:buClrTx/>
              <a:buSzTx/>
              <a:buNone/>
              <a:tabLst>
                <a:tab pos="419100" algn="l"/>
                <a:tab pos="6870700" algn="l"/>
                <a:tab pos="6921500" algn="l"/>
              </a:tabLst>
              <a:defRPr/>
            </a:pPr>
            <a:r>
              <a:rPr lang="zh-CN" altLang="en-US" sz="2798" smtClean="0">
                <a:solidFill>
                  <a:srgbClr val="3333FF"/>
                </a:solidFill>
                <a:latin typeface="微软雅黑"/>
              </a:rPr>
              <a:t>推理能力是不够的 </a:t>
            </a:r>
            <a:r>
              <a:rPr lang="en-US" altLang="zh-CN" sz="2798" smtClean="0">
                <a:solidFill>
                  <a:srgbClr val="3333FF"/>
                </a:solidFill>
                <a:latin typeface="微软雅黑"/>
              </a:rPr>
              <a:t>…</a:t>
            </a:r>
          </a:p>
          <a:p>
            <a:pPr marL="0" marR="0" lvl="0" indent="0" defTabSz="914400" eaLnBrk="1" fontAlgn="auto" latinLnBrk="0" hangingPunct="1">
              <a:lnSpc>
                <a:spcPts val="1000"/>
              </a:lnSpc>
              <a:buClrTx/>
              <a:buSzTx/>
              <a:buNone/>
              <a:tabLst>
                <a:tab pos="419100" algn="l"/>
                <a:tab pos="6870700" algn="l"/>
                <a:tab pos="6921500" algn="l"/>
              </a:tabLst>
              <a:defRPr/>
            </a:pPr>
            <a:endParaRPr lang="en-US" altLang="zh-CN" sz="2798" smtClean="0">
              <a:solidFill>
                <a:srgbClr val="3333FF"/>
              </a:solidFill>
              <a:latin typeface="微软雅黑"/>
            </a:endParaRPr>
          </a:p>
          <a:p>
            <a:pPr marL="0" marR="0" lvl="0" indent="0" defTabSz="914400" eaLnBrk="1" fontAlgn="auto" latinLnBrk="0" hangingPunct="1">
              <a:lnSpc>
                <a:spcPts val="1607"/>
              </a:lnSpc>
              <a:buClrTx/>
              <a:buSzTx/>
              <a:buNone/>
              <a:tabLst>
                <a:tab pos="419100" algn="l"/>
                <a:tab pos="6870700" algn="l"/>
                <a:tab pos="6921500" algn="l"/>
              </a:tabLst>
              <a:defRPr/>
            </a:pPr>
            <a:r>
              <a:rPr lang="en-US" altLang="zh-CN" sz="2798" smtClean="0">
                <a:solidFill>
                  <a:srgbClr val="3333FF"/>
                </a:solidFill>
                <a:latin typeface="微软雅黑"/>
              </a:rPr>
              <a:t>			</a:t>
            </a:r>
            <a:r>
              <a:rPr lang="zh-CN" altLang="en-US" sz="1596" smtClean="0">
                <a:solidFill>
                  <a:srgbClr val="000000"/>
                </a:solidFill>
                <a:latin typeface="微软雅黑"/>
              </a:rPr>
              <a:t>阿伦  纽厄尔</a:t>
            </a:r>
          </a:p>
          <a:p>
            <a:pPr marL="0" marR="0" lvl="0" indent="0" defTabSz="914400" eaLnBrk="1" fontAlgn="auto" latinLnBrk="0" hangingPunct="1">
              <a:lnSpc>
                <a:spcPts val="1920"/>
              </a:lnSpc>
              <a:buClrTx/>
              <a:buSzTx/>
              <a:buNone/>
              <a:tabLst>
                <a:tab pos="419100" algn="l"/>
                <a:tab pos="6870700" algn="l"/>
                <a:tab pos="6921500" algn="l"/>
              </a:tabLst>
              <a:defRPr/>
            </a:pPr>
            <a:r>
              <a:rPr lang="zh-CN" altLang="en-US" sz="1596" smtClean="0">
                <a:solidFill>
                  <a:srgbClr val="000000"/>
                </a:solidFill>
                <a:latin typeface="微软雅黑"/>
              </a:rPr>
              <a:t>			</a:t>
            </a:r>
            <a:r>
              <a:rPr lang="en-US" altLang="zh-CN" sz="1596" smtClean="0">
                <a:solidFill>
                  <a:srgbClr val="000000"/>
                </a:solidFill>
                <a:latin typeface="微软雅黑"/>
              </a:rPr>
              <a:t>(1927-1992)</a:t>
            </a:r>
          </a:p>
          <a:p>
            <a:pPr marL="0" marR="0" lvl="0" indent="0" defTabSz="914400" eaLnBrk="1" fontAlgn="auto" latinLnBrk="0" hangingPunct="1">
              <a:lnSpc>
                <a:spcPts val="1920"/>
              </a:lnSpc>
              <a:buClrTx/>
              <a:buSzTx/>
              <a:buNone/>
              <a:tabLst>
                <a:tab pos="419100" algn="l"/>
                <a:tab pos="6870700" algn="l"/>
                <a:tab pos="6921500" algn="l"/>
              </a:tabLst>
              <a:defRPr/>
            </a:pPr>
            <a:r>
              <a:rPr lang="en-US" altLang="zh-CN" sz="1596" smtClean="0">
                <a:solidFill>
                  <a:srgbClr val="000000"/>
                </a:solidFill>
                <a:latin typeface="微软雅黑"/>
              </a:rPr>
              <a:t>		1975</a:t>
            </a:r>
            <a:r>
              <a:rPr lang="zh-CN" altLang="en-US" sz="1596" smtClean="0">
                <a:solidFill>
                  <a:srgbClr val="000000"/>
                </a:solidFill>
                <a:latin typeface="微软雅黑"/>
              </a:rPr>
              <a:t>年图灵奖</a:t>
            </a:r>
            <a:endParaRPr lang="zh-CN" altLang="en-US" sz="1596">
              <a:solidFill>
                <a:srgbClr val="000000"/>
              </a:solidFill>
              <a:latin typeface="微软雅黑"/>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myslide25">
    <p:spTree>
      <p:nvGrpSpPr>
        <p:cNvPr id="1" name=""/>
        <p:cNvGrpSpPr/>
        <p:nvPr/>
      </p:nvGrpSpPr>
      <p:grpSpPr>
        <a:xfrm>
          <a:off x="0" y="0"/>
          <a:ext cx="0" cy="0"/>
          <a:chOff x="0" y="0"/>
          <a:chExt cx="0" cy="0"/>
        </a:xfrm>
      </p:grpSpPr>
      <p:pic>
        <p:nvPicPr>
          <p:cNvPr id="2" name="图片 1" descr="ws_B130.tmp"/>
          <p:cNvPicPr>
            <a:picLocks/>
          </p:cNvPicPr>
          <p:nvPr/>
        </p:nvPicPr>
        <p:blipFill>
          <a:blip r:embed="rId2" cstate="print"/>
          <a:stretch>
            <a:fillRect/>
          </a:stretch>
        </p:blipFill>
        <p:spPr>
          <a:xfrm>
            <a:off x="7302500" y="101600"/>
            <a:ext cx="1790700" cy="2006600"/>
          </a:xfrm>
          <a:prstGeom prst="rect">
            <a:avLst/>
          </a:prstGeom>
        </p:spPr>
      </p:pic>
      <p:pic>
        <p:nvPicPr>
          <p:cNvPr id="3" name="图片 2" descr="ws_B141.tmp"/>
          <p:cNvPicPr>
            <a:picLocks/>
          </p:cNvPicPr>
          <p:nvPr/>
        </p:nvPicPr>
        <p:blipFill>
          <a:blip r:embed="rId3" cstate="print"/>
          <a:stretch>
            <a:fillRect/>
          </a:stretch>
        </p:blipFill>
        <p:spPr>
          <a:xfrm>
            <a:off x="0" y="0"/>
            <a:ext cx="9144000" cy="6858000"/>
          </a:xfrm>
          <a:prstGeom prst="rect">
            <a:avLst/>
          </a:prstGeom>
        </p:spPr>
      </p:pic>
      <p:sp>
        <p:nvSpPr>
          <p:cNvPr id="4" name="TextBox 3"/>
          <p:cNvSpPr txBox="1"/>
          <p:nvPr/>
        </p:nvSpPr>
        <p:spPr>
          <a:xfrm rot="18900000">
            <a:off x="5220805" y="2226109"/>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用</a:t>
            </a:r>
            <a:endParaRPr lang="zh-CN" altLang="en-US" sz="2542">
              <a:solidFill>
                <a:srgbClr val="00FFFF"/>
              </a:solidFill>
              <a:latin typeface="微软雅黑"/>
            </a:endParaRPr>
          </a:p>
        </p:txBody>
      </p:sp>
      <p:sp>
        <p:nvSpPr>
          <p:cNvPr id="5" name="TextBox 4"/>
          <p:cNvSpPr txBox="1"/>
          <p:nvPr/>
        </p:nvSpPr>
        <p:spPr>
          <a:xfrm rot="18900000">
            <a:off x="5449079" y="1997835"/>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所</a:t>
            </a:r>
            <a:endParaRPr lang="zh-CN" altLang="en-US" sz="2542">
              <a:solidFill>
                <a:srgbClr val="00FFFF"/>
              </a:solidFill>
              <a:latin typeface="微软雅黑"/>
            </a:endParaRPr>
          </a:p>
        </p:txBody>
      </p:sp>
      <p:sp>
        <p:nvSpPr>
          <p:cNvPr id="6" name="TextBox 5"/>
          <p:cNvSpPr txBox="1"/>
          <p:nvPr/>
        </p:nvSpPr>
        <p:spPr>
          <a:xfrm rot="18900000">
            <a:off x="5677354" y="1769560"/>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有</a:t>
            </a:r>
            <a:endParaRPr lang="zh-CN" altLang="en-US" sz="2542">
              <a:solidFill>
                <a:srgbClr val="00FFFF"/>
              </a:solidFill>
              <a:latin typeface="微软雅黑"/>
            </a:endParaRPr>
          </a:p>
        </p:txBody>
      </p:sp>
      <p:sp>
        <p:nvSpPr>
          <p:cNvPr id="7" name="TextBox 6"/>
          <p:cNvSpPr txBox="1"/>
          <p:nvPr/>
        </p:nvSpPr>
        <p:spPr>
          <a:xfrm rot="18900000">
            <a:off x="5905628" y="1541286"/>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权</a:t>
            </a:r>
            <a:endParaRPr lang="zh-CN" altLang="en-US" sz="2542">
              <a:solidFill>
                <a:srgbClr val="00FFFF"/>
              </a:solidFill>
              <a:latin typeface="微软雅黑"/>
            </a:endParaRPr>
          </a:p>
        </p:txBody>
      </p:sp>
      <p:sp>
        <p:nvSpPr>
          <p:cNvPr id="8" name="TextBox 7"/>
          <p:cNvSpPr txBox="1"/>
          <p:nvPr/>
        </p:nvSpPr>
        <p:spPr>
          <a:xfrm rot="18900000">
            <a:off x="6133902" y="1313011"/>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保</a:t>
            </a:r>
            <a:endParaRPr lang="zh-CN" altLang="en-US" sz="2542">
              <a:solidFill>
                <a:srgbClr val="00FFFF"/>
              </a:solidFill>
              <a:latin typeface="微软雅黑"/>
            </a:endParaRPr>
          </a:p>
        </p:txBody>
      </p:sp>
      <p:sp>
        <p:nvSpPr>
          <p:cNvPr id="9" name="TextBox 8"/>
          <p:cNvSpPr txBox="1"/>
          <p:nvPr/>
        </p:nvSpPr>
        <p:spPr>
          <a:xfrm rot="18900000">
            <a:off x="6362177" y="1084737"/>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留</a:t>
            </a:r>
            <a:endParaRPr lang="zh-CN" altLang="en-US" sz="2542">
              <a:solidFill>
                <a:srgbClr val="00FFFF"/>
              </a:solidFill>
              <a:latin typeface="微软雅黑"/>
            </a:endParaRPr>
          </a:p>
        </p:txBody>
      </p:sp>
      <p:sp>
        <p:nvSpPr>
          <p:cNvPr id="10" name="TextBox 9"/>
          <p:cNvSpPr txBox="1"/>
          <p:nvPr/>
        </p:nvSpPr>
        <p:spPr>
          <a:xfrm rot="18900000">
            <a:off x="1690110" y="5676121"/>
            <a:ext cx="381515" cy="279564"/>
          </a:xfrm>
          <a:prstGeom prst="rect">
            <a:avLst/>
          </a:prstGeom>
          <a:noFill/>
        </p:spPr>
        <p:txBody>
          <a:bodyPr vert="horz" wrap="none" lIns="0" tIns="0" rIns="0" bIns="0" rtlCol="0">
            <a:spAutoFit/>
          </a:bodyPr>
          <a:lstStyle/>
          <a:p>
            <a:pPr>
              <a:lnSpc>
                <a:spcPts val="2107"/>
              </a:lnSpc>
            </a:pPr>
            <a:r>
              <a:rPr lang="en-US" altLang="zh-CN" sz="2542" smtClean="0">
                <a:solidFill>
                  <a:srgbClr val="00FFFF"/>
                </a:solidFill>
                <a:latin typeface="微软雅黑"/>
              </a:rPr>
              <a:t>20</a:t>
            </a:r>
            <a:endParaRPr lang="zh-CN" altLang="en-US" sz="2542">
              <a:solidFill>
                <a:srgbClr val="00FFFF"/>
              </a:solidFill>
              <a:latin typeface="微软雅黑"/>
            </a:endParaRPr>
          </a:p>
        </p:txBody>
      </p:sp>
      <p:sp>
        <p:nvSpPr>
          <p:cNvPr id="11" name="TextBox 10"/>
          <p:cNvSpPr txBox="1"/>
          <p:nvPr/>
        </p:nvSpPr>
        <p:spPr>
          <a:xfrm rot="18900000">
            <a:off x="1957647" y="5408583"/>
            <a:ext cx="381515" cy="279564"/>
          </a:xfrm>
          <a:prstGeom prst="rect">
            <a:avLst/>
          </a:prstGeom>
          <a:noFill/>
        </p:spPr>
        <p:txBody>
          <a:bodyPr vert="horz" wrap="none" lIns="0" tIns="0" rIns="0" bIns="0" rtlCol="0">
            <a:spAutoFit/>
          </a:bodyPr>
          <a:lstStyle/>
          <a:p>
            <a:pPr>
              <a:lnSpc>
                <a:spcPts val="2107"/>
              </a:lnSpc>
            </a:pPr>
            <a:r>
              <a:rPr lang="en-US" altLang="zh-CN" sz="2542" smtClean="0">
                <a:solidFill>
                  <a:srgbClr val="00FFFF"/>
                </a:solidFill>
                <a:latin typeface="微软雅黑"/>
              </a:rPr>
              <a:t>16</a:t>
            </a:r>
            <a:endParaRPr lang="zh-CN" altLang="en-US" sz="2542">
              <a:solidFill>
                <a:srgbClr val="00FFFF"/>
              </a:solidFill>
              <a:latin typeface="微软雅黑"/>
            </a:endParaRPr>
          </a:p>
        </p:txBody>
      </p:sp>
      <p:sp>
        <p:nvSpPr>
          <p:cNvPr id="12" name="TextBox 11"/>
          <p:cNvSpPr txBox="1"/>
          <p:nvPr/>
        </p:nvSpPr>
        <p:spPr>
          <a:xfrm rot="18900000">
            <a:off x="2253237" y="5193677"/>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南</a:t>
            </a:r>
            <a:endParaRPr lang="zh-CN" altLang="en-US" sz="2542">
              <a:solidFill>
                <a:srgbClr val="00FFFF"/>
              </a:solidFill>
              <a:latin typeface="微软雅黑"/>
            </a:endParaRPr>
          </a:p>
        </p:txBody>
      </p:sp>
      <p:sp>
        <p:nvSpPr>
          <p:cNvPr id="13" name="TextBox 12"/>
          <p:cNvSpPr txBox="1"/>
          <p:nvPr/>
        </p:nvSpPr>
        <p:spPr>
          <a:xfrm rot="18900000">
            <a:off x="2481511" y="4965402"/>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京</a:t>
            </a:r>
            <a:endParaRPr lang="zh-CN" altLang="en-US" sz="2542">
              <a:solidFill>
                <a:srgbClr val="00FFFF"/>
              </a:solidFill>
              <a:latin typeface="微软雅黑"/>
            </a:endParaRPr>
          </a:p>
        </p:txBody>
      </p:sp>
      <p:sp>
        <p:nvSpPr>
          <p:cNvPr id="14" name="TextBox 13"/>
          <p:cNvSpPr txBox="1"/>
          <p:nvPr/>
        </p:nvSpPr>
        <p:spPr>
          <a:xfrm rot="18900000">
            <a:off x="2709786" y="4737128"/>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大</a:t>
            </a:r>
            <a:endParaRPr lang="zh-CN" altLang="en-US" sz="2542">
              <a:solidFill>
                <a:srgbClr val="00FFFF"/>
              </a:solidFill>
              <a:latin typeface="微软雅黑"/>
            </a:endParaRPr>
          </a:p>
        </p:txBody>
      </p:sp>
      <p:sp>
        <p:nvSpPr>
          <p:cNvPr id="15" name="TextBox 14"/>
          <p:cNvSpPr txBox="1"/>
          <p:nvPr/>
        </p:nvSpPr>
        <p:spPr>
          <a:xfrm rot="18900000">
            <a:off x="2938060" y="4508853"/>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学</a:t>
            </a:r>
            <a:endParaRPr lang="zh-CN" altLang="en-US" sz="2542">
              <a:solidFill>
                <a:srgbClr val="00FFFF"/>
              </a:solidFill>
              <a:latin typeface="微软雅黑"/>
            </a:endParaRPr>
          </a:p>
        </p:txBody>
      </p:sp>
      <p:sp>
        <p:nvSpPr>
          <p:cNvPr id="16" name="TextBox 15"/>
          <p:cNvSpPr txBox="1"/>
          <p:nvPr/>
        </p:nvSpPr>
        <p:spPr>
          <a:xfrm rot="18900000">
            <a:off x="3166335" y="4280579"/>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机</a:t>
            </a:r>
            <a:endParaRPr lang="zh-CN" altLang="en-US" sz="2542">
              <a:solidFill>
                <a:srgbClr val="00FFFF"/>
              </a:solidFill>
              <a:latin typeface="微软雅黑"/>
            </a:endParaRPr>
          </a:p>
        </p:txBody>
      </p:sp>
      <p:sp>
        <p:nvSpPr>
          <p:cNvPr id="17" name="TextBox 16"/>
          <p:cNvSpPr txBox="1"/>
          <p:nvPr/>
        </p:nvSpPr>
        <p:spPr>
          <a:xfrm rot="18900000">
            <a:off x="3394609" y="4052304"/>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器</a:t>
            </a:r>
            <a:endParaRPr lang="zh-CN" altLang="en-US" sz="2542">
              <a:solidFill>
                <a:srgbClr val="00FFFF"/>
              </a:solidFill>
              <a:latin typeface="微软雅黑"/>
            </a:endParaRPr>
          </a:p>
        </p:txBody>
      </p:sp>
      <p:sp>
        <p:nvSpPr>
          <p:cNvPr id="18" name="TextBox 17"/>
          <p:cNvSpPr txBox="1"/>
          <p:nvPr/>
        </p:nvSpPr>
        <p:spPr>
          <a:xfrm rot="18900000">
            <a:off x="3622884" y="3824030"/>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学</a:t>
            </a:r>
            <a:endParaRPr lang="zh-CN" altLang="en-US" sz="2542">
              <a:solidFill>
                <a:srgbClr val="00FFFF"/>
              </a:solidFill>
              <a:latin typeface="微软雅黑"/>
            </a:endParaRPr>
          </a:p>
        </p:txBody>
      </p:sp>
      <p:sp>
        <p:nvSpPr>
          <p:cNvPr id="19" name="TextBox 18"/>
          <p:cNvSpPr txBox="1"/>
          <p:nvPr/>
        </p:nvSpPr>
        <p:spPr>
          <a:xfrm rot="18900000">
            <a:off x="3851158" y="3595756"/>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习</a:t>
            </a:r>
            <a:endParaRPr lang="zh-CN" altLang="en-US" sz="2542">
              <a:solidFill>
                <a:srgbClr val="00FFFF"/>
              </a:solidFill>
              <a:latin typeface="微软雅黑"/>
            </a:endParaRPr>
          </a:p>
        </p:txBody>
      </p:sp>
      <p:sp>
        <p:nvSpPr>
          <p:cNvPr id="20" name="TextBox 19"/>
          <p:cNvSpPr txBox="1"/>
          <p:nvPr/>
        </p:nvSpPr>
        <p:spPr>
          <a:xfrm rot="18900000">
            <a:off x="4079433" y="3367481"/>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导</a:t>
            </a:r>
            <a:endParaRPr lang="zh-CN" altLang="en-US" sz="2542">
              <a:solidFill>
                <a:srgbClr val="00FFFF"/>
              </a:solidFill>
              <a:latin typeface="微软雅黑"/>
            </a:endParaRPr>
          </a:p>
        </p:txBody>
      </p:sp>
      <p:sp>
        <p:nvSpPr>
          <p:cNvPr id="21" name="TextBox 20"/>
          <p:cNvSpPr txBox="1"/>
          <p:nvPr/>
        </p:nvSpPr>
        <p:spPr>
          <a:xfrm rot="18900000">
            <a:off x="4307707" y="3139207"/>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论</a:t>
            </a:r>
            <a:endParaRPr lang="zh-CN" altLang="en-US" sz="2542">
              <a:solidFill>
                <a:srgbClr val="00FFFF"/>
              </a:solidFill>
              <a:latin typeface="微软雅黑"/>
            </a:endParaRPr>
          </a:p>
        </p:txBody>
      </p:sp>
      <p:sp>
        <p:nvSpPr>
          <p:cNvPr id="22" name="TextBox 21"/>
          <p:cNvSpPr txBox="1"/>
          <p:nvPr/>
        </p:nvSpPr>
        <p:spPr>
          <a:xfrm rot="18900000">
            <a:off x="4535981" y="2910932"/>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课</a:t>
            </a:r>
            <a:endParaRPr lang="zh-CN" altLang="en-US" sz="2542">
              <a:solidFill>
                <a:srgbClr val="00FFFF"/>
              </a:solidFill>
              <a:latin typeface="微软雅黑"/>
            </a:endParaRPr>
          </a:p>
        </p:txBody>
      </p:sp>
      <p:sp>
        <p:nvSpPr>
          <p:cNvPr id="23" name="TextBox 22"/>
          <p:cNvSpPr txBox="1"/>
          <p:nvPr/>
        </p:nvSpPr>
        <p:spPr>
          <a:xfrm rot="18900000">
            <a:off x="4764256" y="2682658"/>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程</a:t>
            </a:r>
            <a:endParaRPr lang="zh-CN" altLang="en-US" sz="2542">
              <a:solidFill>
                <a:srgbClr val="00FFFF"/>
              </a:solidFill>
              <a:latin typeface="微软雅黑"/>
            </a:endParaRPr>
          </a:p>
        </p:txBody>
      </p:sp>
      <p:sp>
        <p:nvSpPr>
          <p:cNvPr id="24" name="TextBox 23"/>
          <p:cNvSpPr txBox="1"/>
          <p:nvPr/>
        </p:nvSpPr>
        <p:spPr>
          <a:xfrm rot="18900000">
            <a:off x="4992530" y="2454384"/>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专</a:t>
            </a:r>
            <a:endParaRPr lang="zh-CN" altLang="en-US" sz="2542">
              <a:solidFill>
                <a:srgbClr val="00FFFF"/>
              </a:solidFill>
              <a:latin typeface="微软雅黑"/>
            </a:endParaRPr>
          </a:p>
        </p:txBody>
      </p:sp>
      <p:sp>
        <p:nvSpPr>
          <p:cNvPr id="25" name="TextBox 24"/>
          <p:cNvSpPr txBox="1"/>
          <p:nvPr/>
        </p:nvSpPr>
        <p:spPr>
          <a:xfrm>
            <a:off x="594969" y="2239314"/>
            <a:ext cx="1615827" cy="346249"/>
          </a:xfrm>
          <a:prstGeom prst="rect">
            <a:avLst/>
          </a:prstGeom>
          <a:noFill/>
        </p:spPr>
        <p:txBody>
          <a:bodyPr vert="horz" wrap="none" lIns="0" tIns="0" rIns="0" bIns="0" rtlCol="0">
            <a:spAutoFit/>
          </a:bodyPr>
          <a:lstStyle/>
          <a:p>
            <a:pPr>
              <a:lnSpc>
                <a:spcPts val="2650"/>
              </a:lnSpc>
            </a:pPr>
            <a:r>
              <a:rPr lang="zh-CN" altLang="en-US" sz="2400" smtClean="0">
                <a:solidFill>
                  <a:srgbClr val="000000"/>
                </a:solidFill>
                <a:latin typeface="Wingdings"/>
              </a:rPr>
              <a:t> </a:t>
            </a:r>
            <a:r>
              <a:rPr lang="zh-CN" altLang="en-US" sz="2400" smtClean="0">
                <a:solidFill>
                  <a:srgbClr val="000000"/>
                </a:solidFill>
                <a:latin typeface="微软雅黑"/>
              </a:rPr>
              <a:t>出发点</a:t>
            </a:r>
            <a:r>
              <a:rPr lang="en-US" altLang="zh-CN" sz="2400" smtClean="0">
                <a:solidFill>
                  <a:srgbClr val="000000"/>
                </a:solidFill>
                <a:latin typeface="微软雅黑"/>
              </a:rPr>
              <a:t>:</a:t>
            </a:r>
            <a:endParaRPr lang="zh-CN" altLang="en-US" sz="2400">
              <a:solidFill>
                <a:srgbClr val="000000"/>
              </a:solidFill>
              <a:latin typeface="微软雅黑"/>
            </a:endParaRPr>
          </a:p>
        </p:txBody>
      </p:sp>
      <p:sp>
        <p:nvSpPr>
          <p:cNvPr id="26" name="TextBox 25"/>
          <p:cNvSpPr txBox="1"/>
          <p:nvPr/>
        </p:nvSpPr>
        <p:spPr>
          <a:xfrm>
            <a:off x="2424048" y="2263394"/>
            <a:ext cx="2769989" cy="296491"/>
          </a:xfrm>
          <a:prstGeom prst="rect">
            <a:avLst/>
          </a:prstGeom>
          <a:noFill/>
        </p:spPr>
        <p:txBody>
          <a:bodyPr vert="horz" wrap="none" lIns="0" tIns="0" rIns="0" bIns="0" rtlCol="0">
            <a:spAutoFit/>
          </a:bodyPr>
          <a:lstStyle/>
          <a:p>
            <a:pPr>
              <a:lnSpc>
                <a:spcPts val="2306"/>
              </a:lnSpc>
            </a:pPr>
            <a:r>
              <a:rPr lang="zh-CN" altLang="en-US" sz="2400" smtClean="0">
                <a:solidFill>
                  <a:srgbClr val="000000"/>
                </a:solidFill>
                <a:latin typeface="微软雅黑"/>
              </a:rPr>
              <a:t>“知识就是力量！”</a:t>
            </a:r>
            <a:endParaRPr lang="zh-CN" altLang="en-US" sz="2400">
              <a:solidFill>
                <a:srgbClr val="000000"/>
              </a:solidFill>
              <a:latin typeface="微软雅黑"/>
            </a:endParaRPr>
          </a:p>
        </p:txBody>
      </p:sp>
      <p:sp>
        <p:nvSpPr>
          <p:cNvPr id="27" name="TextBox 26"/>
          <p:cNvSpPr txBox="1"/>
          <p:nvPr/>
        </p:nvSpPr>
        <p:spPr>
          <a:xfrm>
            <a:off x="7333742" y="2223170"/>
            <a:ext cx="1558119" cy="436017"/>
          </a:xfrm>
          <a:prstGeom prst="rect">
            <a:avLst/>
          </a:prstGeom>
          <a:noFill/>
        </p:spPr>
        <p:txBody>
          <a:bodyPr vert="horz" wrap="none" lIns="0" tIns="0" rIns="0" bIns="0" rtlCol="0">
            <a:spAutoFit/>
          </a:bodyPr>
          <a:lstStyle/>
          <a:p>
            <a:pPr marL="0" marR="0" lvl="0" indent="0" defTabSz="914400" eaLnBrk="1" fontAlgn="auto" latinLnBrk="0" hangingPunct="1">
              <a:lnSpc>
                <a:spcPts val="1534"/>
              </a:lnSpc>
              <a:buClrTx/>
              <a:buSzTx/>
              <a:buNone/>
              <a:tabLst>
                <a:tab pos="304800" algn="l"/>
              </a:tabLst>
              <a:defRPr/>
            </a:pPr>
            <a:r>
              <a:rPr lang="zh-CN" altLang="en-US" sz="1596" smtClean="0">
                <a:solidFill>
                  <a:srgbClr val="000000"/>
                </a:solidFill>
                <a:latin typeface="微软雅黑"/>
              </a:rPr>
              <a:t>爱德华  费根鲍姆</a:t>
            </a:r>
          </a:p>
          <a:p>
            <a:pPr marL="0" marR="0" lvl="0" indent="0" defTabSz="914400" eaLnBrk="1" fontAlgn="auto" latinLnBrk="0" hangingPunct="1">
              <a:lnSpc>
                <a:spcPts val="1920"/>
              </a:lnSpc>
              <a:buClrTx/>
              <a:buSzTx/>
              <a:buNone/>
              <a:tabLst>
                <a:tab pos="304800" algn="l"/>
              </a:tabLst>
              <a:defRPr/>
            </a:pPr>
            <a:r>
              <a:rPr lang="zh-CN" altLang="en-US" sz="1596" smtClean="0">
                <a:solidFill>
                  <a:srgbClr val="000000"/>
                </a:solidFill>
                <a:latin typeface="微软雅黑"/>
              </a:rPr>
              <a:t>	</a:t>
            </a:r>
            <a:r>
              <a:rPr lang="en-US" altLang="zh-CN" sz="1596" smtClean="0">
                <a:solidFill>
                  <a:srgbClr val="000000"/>
                </a:solidFill>
                <a:latin typeface="微软雅黑"/>
              </a:rPr>
              <a:t>(1936-    )</a:t>
            </a:r>
            <a:endParaRPr lang="zh-CN" altLang="en-US" sz="1596">
              <a:solidFill>
                <a:srgbClr val="000000"/>
              </a:solidFill>
              <a:latin typeface="微软雅黑"/>
            </a:endParaRPr>
          </a:p>
        </p:txBody>
      </p:sp>
      <p:sp>
        <p:nvSpPr>
          <p:cNvPr id="28" name="TextBox 27"/>
          <p:cNvSpPr txBox="1"/>
          <p:nvPr/>
        </p:nvSpPr>
        <p:spPr>
          <a:xfrm>
            <a:off x="594969" y="2711104"/>
            <a:ext cx="8354851" cy="2718693"/>
          </a:xfrm>
          <a:prstGeom prst="rect">
            <a:avLst/>
          </a:prstGeom>
          <a:noFill/>
        </p:spPr>
        <p:txBody>
          <a:bodyPr vert="horz" wrap="none" lIns="0" tIns="0" rIns="0" bIns="0" rtlCol="0">
            <a:spAutoFit/>
          </a:bodyPr>
          <a:lstStyle/>
          <a:p>
            <a:pPr marL="0" marR="0" lvl="0" indent="0" defTabSz="914400" eaLnBrk="1" fontAlgn="auto" latinLnBrk="0" hangingPunct="1">
              <a:lnSpc>
                <a:spcPts val="1534"/>
              </a:lnSpc>
              <a:buClrTx/>
              <a:buSzTx/>
              <a:buNone/>
              <a:tabLst>
                <a:tab pos="38100" algn="l"/>
                <a:tab pos="457200" algn="l"/>
                <a:tab pos="6896100" algn="l"/>
              </a:tabLst>
              <a:defRPr/>
            </a:pPr>
            <a:r>
              <a:rPr lang="zh-CN" altLang="en-US" smtClean="0"/>
              <a:t>			</a:t>
            </a:r>
            <a:r>
              <a:rPr lang="en-US" altLang="zh-CN" sz="1596" smtClean="0">
                <a:solidFill>
                  <a:srgbClr val="000000"/>
                </a:solidFill>
                <a:latin typeface="微软雅黑"/>
              </a:rPr>
              <a:t>1994</a:t>
            </a:r>
            <a:r>
              <a:rPr lang="zh-CN" altLang="en-US" sz="1596" smtClean="0">
                <a:solidFill>
                  <a:srgbClr val="000000"/>
                </a:solidFill>
                <a:latin typeface="微软雅黑"/>
              </a:rPr>
              <a:t>年图灵奖</a:t>
            </a:r>
          </a:p>
          <a:p>
            <a:pPr marL="0" marR="0" lvl="0" indent="0" defTabSz="914400" eaLnBrk="1" fontAlgn="auto" latinLnBrk="0" hangingPunct="1">
              <a:lnSpc>
                <a:spcPts val="3161"/>
              </a:lnSpc>
              <a:buClrTx/>
              <a:buSzTx/>
              <a:buNone/>
              <a:tabLst>
                <a:tab pos="38100" algn="l"/>
                <a:tab pos="457200" algn="l"/>
                <a:tab pos="6896100" algn="l"/>
              </a:tabLst>
              <a:defRPr/>
            </a:pPr>
            <a:r>
              <a:rPr lang="zh-CN" altLang="en-US" sz="2402" smtClean="0">
                <a:solidFill>
                  <a:srgbClr val="000000"/>
                </a:solidFill>
                <a:latin typeface="Wingdings"/>
              </a:rPr>
              <a:t> </a:t>
            </a:r>
            <a:r>
              <a:rPr lang="zh-CN" altLang="en-US" sz="2402" smtClean="0">
                <a:solidFill>
                  <a:srgbClr val="000000"/>
                </a:solidFill>
                <a:latin typeface="微软雅黑"/>
              </a:rPr>
              <a:t>主要成就</a:t>
            </a:r>
            <a:r>
              <a:rPr lang="en-US" altLang="zh-CN" sz="2402" smtClean="0">
                <a:solidFill>
                  <a:srgbClr val="000000"/>
                </a:solidFill>
                <a:latin typeface="微软雅黑"/>
              </a:rPr>
              <a:t>: </a:t>
            </a:r>
            <a:r>
              <a:rPr lang="zh-CN" altLang="en-US" sz="2402" smtClean="0">
                <a:solidFill>
                  <a:srgbClr val="000000"/>
                </a:solidFill>
                <a:latin typeface="微软雅黑"/>
              </a:rPr>
              <a:t>专家系统 </a:t>
            </a:r>
            <a:r>
              <a:rPr lang="en-US" altLang="zh-CN" sz="2402" smtClean="0">
                <a:solidFill>
                  <a:srgbClr val="000000"/>
                </a:solidFill>
                <a:latin typeface="微软雅黑"/>
              </a:rPr>
              <a:t>(</a:t>
            </a:r>
            <a:r>
              <a:rPr lang="zh-CN" altLang="en-US" sz="2402" smtClean="0">
                <a:solidFill>
                  <a:srgbClr val="000000"/>
                </a:solidFill>
                <a:latin typeface="微软雅黑"/>
              </a:rPr>
              <a:t>例如，费根鲍</a:t>
            </a:r>
          </a:p>
          <a:p>
            <a:pPr marL="0" marR="0" lvl="0" indent="0" defTabSz="914400" eaLnBrk="1" fontAlgn="auto" latinLnBrk="0" hangingPunct="1">
              <a:lnSpc>
                <a:spcPts val="2729"/>
              </a:lnSpc>
              <a:buClrTx/>
              <a:buSzTx/>
              <a:buNone/>
              <a:tabLst>
                <a:tab pos="38100" algn="l"/>
                <a:tab pos="457200" algn="l"/>
                <a:tab pos="6896100" algn="l"/>
              </a:tabLst>
              <a:defRPr/>
            </a:pPr>
            <a:r>
              <a:rPr lang="zh-CN" altLang="en-US" sz="2402" smtClean="0">
                <a:solidFill>
                  <a:srgbClr val="000000"/>
                </a:solidFill>
                <a:latin typeface="微软雅黑"/>
              </a:rPr>
              <a:t>		</a:t>
            </a:r>
            <a:r>
              <a:rPr lang="zh-CN" altLang="en-US" sz="2400" smtClean="0">
                <a:solidFill>
                  <a:srgbClr val="000000"/>
                </a:solidFill>
                <a:latin typeface="微软雅黑"/>
              </a:rPr>
              <a:t>姆等人的“</a:t>
            </a:r>
            <a:r>
              <a:rPr lang="en-US" altLang="zh-CN" sz="2400" smtClean="0">
                <a:solidFill>
                  <a:srgbClr val="000000"/>
                </a:solidFill>
                <a:latin typeface="微软雅黑"/>
              </a:rPr>
              <a:t>DENDRAL”</a:t>
            </a:r>
            <a:r>
              <a:rPr lang="zh-CN" altLang="en-US" sz="2400" smtClean="0">
                <a:solidFill>
                  <a:srgbClr val="000000"/>
                </a:solidFill>
                <a:latin typeface="微软雅黑"/>
              </a:rPr>
              <a:t>系统</a:t>
            </a:r>
            <a:r>
              <a:rPr lang="en-US" altLang="zh-CN" sz="2400" smtClean="0">
                <a:solidFill>
                  <a:srgbClr val="000000"/>
                </a:solidFill>
                <a:latin typeface="微软雅黑"/>
              </a:rPr>
              <a:t>)</a:t>
            </a:r>
          </a:p>
          <a:p>
            <a:pPr marL="0" marR="0" lvl="0" indent="0" defTabSz="914400" eaLnBrk="1" fontAlgn="auto" latinLnBrk="0" hangingPunct="1">
              <a:lnSpc>
                <a:spcPts val="1000"/>
              </a:lnSpc>
              <a:buClrTx/>
              <a:buSzTx/>
              <a:buNone/>
              <a:tabLst>
                <a:tab pos="38100" algn="l"/>
                <a:tab pos="457200" algn="l"/>
                <a:tab pos="6896100" algn="l"/>
              </a:tabLst>
              <a:defRPr/>
            </a:pPr>
            <a:endParaRPr lang="en-US" altLang="zh-CN" sz="2400" smtClean="0">
              <a:solidFill>
                <a:srgbClr val="000000"/>
              </a:solidFill>
              <a:latin typeface="微软雅黑"/>
            </a:endParaRPr>
          </a:p>
          <a:p>
            <a:pPr marL="0" marR="0" lvl="0" indent="0" defTabSz="914400" eaLnBrk="1" fontAlgn="auto" latinLnBrk="0" hangingPunct="1">
              <a:lnSpc>
                <a:spcPts val="1000"/>
              </a:lnSpc>
              <a:buClrTx/>
              <a:buSzTx/>
              <a:buNone/>
              <a:tabLst>
                <a:tab pos="38100" algn="l"/>
                <a:tab pos="457200" algn="l"/>
                <a:tab pos="6896100" algn="l"/>
              </a:tabLst>
              <a:defRPr/>
            </a:pPr>
            <a:endParaRPr lang="en-US" altLang="zh-CN" sz="2400" smtClean="0">
              <a:solidFill>
                <a:srgbClr val="000000"/>
              </a:solidFill>
              <a:latin typeface="微软雅黑"/>
            </a:endParaRPr>
          </a:p>
          <a:p>
            <a:pPr marL="0" marR="0" lvl="0" indent="0" defTabSz="914400" eaLnBrk="1" fontAlgn="auto" latinLnBrk="0" hangingPunct="1">
              <a:lnSpc>
                <a:spcPts val="1000"/>
              </a:lnSpc>
              <a:buClrTx/>
              <a:buSzTx/>
              <a:buNone/>
              <a:tabLst>
                <a:tab pos="38100" algn="l"/>
                <a:tab pos="457200" algn="l"/>
                <a:tab pos="6896100" algn="l"/>
              </a:tabLst>
              <a:defRPr/>
            </a:pPr>
            <a:endParaRPr lang="en-US" altLang="zh-CN" sz="2400" smtClean="0">
              <a:solidFill>
                <a:srgbClr val="000000"/>
              </a:solidFill>
              <a:latin typeface="微软雅黑"/>
            </a:endParaRPr>
          </a:p>
          <a:p>
            <a:pPr marL="0" marR="0" lvl="0" indent="0" defTabSz="914400" eaLnBrk="1" fontAlgn="auto" latinLnBrk="0" hangingPunct="1">
              <a:lnSpc>
                <a:spcPts val="1000"/>
              </a:lnSpc>
              <a:buClrTx/>
              <a:buSzTx/>
              <a:buNone/>
              <a:tabLst>
                <a:tab pos="38100" algn="l"/>
                <a:tab pos="457200" algn="l"/>
                <a:tab pos="6896100" algn="l"/>
              </a:tabLst>
              <a:defRPr/>
            </a:pPr>
            <a:endParaRPr lang="en-US" altLang="zh-CN" sz="2400" smtClean="0">
              <a:solidFill>
                <a:srgbClr val="000000"/>
              </a:solidFill>
              <a:latin typeface="微软雅黑"/>
            </a:endParaRPr>
          </a:p>
          <a:p>
            <a:pPr marL="0" marR="0" lvl="0" indent="0" defTabSz="914400" eaLnBrk="1" fontAlgn="auto" latinLnBrk="0" hangingPunct="1">
              <a:lnSpc>
                <a:spcPts val="1000"/>
              </a:lnSpc>
              <a:buClrTx/>
              <a:buSzTx/>
              <a:buNone/>
              <a:tabLst>
                <a:tab pos="38100" algn="l"/>
                <a:tab pos="457200" algn="l"/>
                <a:tab pos="6896100" algn="l"/>
              </a:tabLst>
              <a:defRPr/>
            </a:pPr>
            <a:endParaRPr lang="en-US" altLang="zh-CN" sz="2400" smtClean="0">
              <a:solidFill>
                <a:srgbClr val="000000"/>
              </a:solidFill>
              <a:latin typeface="微软雅黑"/>
            </a:endParaRPr>
          </a:p>
          <a:p>
            <a:pPr marL="0" marR="0" lvl="0" indent="0" defTabSz="914400" eaLnBrk="1" fontAlgn="auto" latinLnBrk="0" hangingPunct="1">
              <a:lnSpc>
                <a:spcPts val="1000"/>
              </a:lnSpc>
              <a:buClrTx/>
              <a:buSzTx/>
              <a:buNone/>
              <a:tabLst>
                <a:tab pos="38100" algn="l"/>
                <a:tab pos="457200" algn="l"/>
                <a:tab pos="6896100" algn="l"/>
              </a:tabLst>
              <a:defRPr/>
            </a:pPr>
            <a:endParaRPr lang="en-US" altLang="zh-CN" sz="2400" smtClean="0">
              <a:solidFill>
                <a:srgbClr val="000000"/>
              </a:solidFill>
              <a:latin typeface="微软雅黑"/>
            </a:endParaRPr>
          </a:p>
          <a:p>
            <a:pPr marL="0" marR="0" lvl="0" indent="0" defTabSz="914400" eaLnBrk="1" fontAlgn="auto" latinLnBrk="0" hangingPunct="1">
              <a:lnSpc>
                <a:spcPts val="1000"/>
              </a:lnSpc>
              <a:buClrTx/>
              <a:buSzTx/>
              <a:buNone/>
              <a:tabLst>
                <a:tab pos="38100" algn="l"/>
                <a:tab pos="457200" algn="l"/>
                <a:tab pos="6896100" algn="l"/>
              </a:tabLst>
              <a:defRPr/>
            </a:pPr>
            <a:endParaRPr lang="en-US" altLang="zh-CN" sz="2400" smtClean="0">
              <a:solidFill>
                <a:srgbClr val="000000"/>
              </a:solidFill>
              <a:latin typeface="微软雅黑"/>
            </a:endParaRPr>
          </a:p>
          <a:p>
            <a:pPr marL="0" marR="0" lvl="0" indent="0" defTabSz="914400" eaLnBrk="1" fontAlgn="auto" latinLnBrk="0" hangingPunct="1">
              <a:lnSpc>
                <a:spcPts val="3388"/>
              </a:lnSpc>
              <a:buClrTx/>
              <a:buSzTx/>
              <a:buNone/>
              <a:tabLst>
                <a:tab pos="38100" algn="l"/>
                <a:tab pos="457200" algn="l"/>
                <a:tab pos="6896100" algn="l"/>
              </a:tabLst>
              <a:defRPr/>
            </a:pPr>
            <a:r>
              <a:rPr lang="en-US" altLang="zh-CN" sz="2400" smtClean="0">
                <a:solidFill>
                  <a:srgbClr val="000000"/>
                </a:solidFill>
                <a:latin typeface="微软雅黑"/>
              </a:rPr>
              <a:t>	</a:t>
            </a:r>
            <a:r>
              <a:rPr lang="zh-CN" altLang="en-US" sz="2796" smtClean="0">
                <a:solidFill>
                  <a:srgbClr val="3333FF"/>
                </a:solidFill>
                <a:latin typeface="微软雅黑"/>
              </a:rPr>
              <a:t>渐渐地，研究者们发现，要总结出知识再“教”给</a:t>
            </a:r>
          </a:p>
          <a:p>
            <a:pPr marL="0" marR="0" lvl="0" indent="0" defTabSz="914400" eaLnBrk="1" fontAlgn="auto" latinLnBrk="0" hangingPunct="1">
              <a:lnSpc>
                <a:spcPts val="3360"/>
              </a:lnSpc>
              <a:buClrTx/>
              <a:buSzTx/>
              <a:buNone/>
              <a:tabLst>
                <a:tab pos="38100" algn="l"/>
                <a:tab pos="457200" algn="l"/>
                <a:tab pos="6896100" algn="l"/>
              </a:tabLst>
              <a:defRPr/>
            </a:pPr>
            <a:r>
              <a:rPr lang="zh-CN" altLang="en-US" sz="2796" smtClean="0">
                <a:solidFill>
                  <a:srgbClr val="3333FF"/>
                </a:solidFill>
                <a:latin typeface="微软雅黑"/>
              </a:rPr>
              <a:t>	</a:t>
            </a:r>
            <a:r>
              <a:rPr lang="zh-CN" altLang="en-US" sz="2798" smtClean="0">
                <a:solidFill>
                  <a:srgbClr val="3333FF"/>
                </a:solidFill>
                <a:latin typeface="微软雅黑"/>
              </a:rPr>
              <a:t>系统，实在太难了 </a:t>
            </a:r>
            <a:r>
              <a:rPr lang="en-US" altLang="zh-CN" sz="2798" smtClean="0">
                <a:solidFill>
                  <a:srgbClr val="3333FF"/>
                </a:solidFill>
                <a:latin typeface="微软雅黑"/>
              </a:rPr>
              <a:t>…</a:t>
            </a:r>
            <a:endParaRPr lang="zh-CN" altLang="en-US" sz="2798">
              <a:solidFill>
                <a:srgbClr val="3333FF"/>
              </a:solidFill>
              <a:latin typeface="微软雅黑"/>
            </a:endParaRPr>
          </a:p>
        </p:txBody>
      </p:sp>
      <p:sp>
        <p:nvSpPr>
          <p:cNvPr id="29" name="TextBox 28"/>
          <p:cNvSpPr txBox="1"/>
          <p:nvPr/>
        </p:nvSpPr>
        <p:spPr>
          <a:xfrm>
            <a:off x="163982" y="317083"/>
            <a:ext cx="5278689" cy="1526059"/>
          </a:xfrm>
          <a:prstGeom prst="rect">
            <a:avLst/>
          </a:prstGeom>
          <a:noFill/>
        </p:spPr>
        <p:txBody>
          <a:bodyPr vert="horz" wrap="none" lIns="0" tIns="0" rIns="0" bIns="0" rtlCol="0">
            <a:spAutoFit/>
          </a:bodyPr>
          <a:lstStyle/>
          <a:p>
            <a:pPr marL="0" marR="0" lvl="0" indent="0" defTabSz="914400" eaLnBrk="1" fontAlgn="auto" latinLnBrk="0" hangingPunct="1">
              <a:lnSpc>
                <a:spcPts val="3079"/>
              </a:lnSpc>
              <a:buClrTx/>
              <a:buSzTx/>
              <a:buNone/>
              <a:tabLst>
                <a:tab pos="292100" algn="l"/>
              </a:tabLst>
              <a:defRPr/>
            </a:pPr>
            <a:r>
              <a:rPr lang="zh-CN" altLang="en-US" sz="3204" smtClean="0">
                <a:solidFill>
                  <a:srgbClr val="000000"/>
                </a:solidFill>
                <a:latin typeface="微软雅黑"/>
              </a:rPr>
              <a:t>第二阶段：知识期</a:t>
            </a:r>
          </a:p>
          <a:p>
            <a:pPr marL="0" marR="0" lvl="0" indent="0" defTabSz="914400" eaLnBrk="1" fontAlgn="auto" latinLnBrk="0" hangingPunct="1">
              <a:lnSpc>
                <a:spcPts val="1000"/>
              </a:lnSpc>
              <a:buClrTx/>
              <a:buSzTx/>
              <a:buNone/>
              <a:tabLst>
                <a:tab pos="292100" algn="l"/>
              </a:tabLst>
              <a:defRPr/>
            </a:pPr>
            <a:endParaRPr lang="zh-CN" altLang="en-US" sz="3204" smtClean="0">
              <a:solidFill>
                <a:srgbClr val="000000"/>
              </a:solidFill>
              <a:latin typeface="微软雅黑"/>
            </a:endParaRPr>
          </a:p>
          <a:p>
            <a:pPr marL="0" marR="0" lvl="0" indent="0" defTabSz="914400" eaLnBrk="1" fontAlgn="auto" latinLnBrk="0" hangingPunct="1">
              <a:lnSpc>
                <a:spcPts val="1000"/>
              </a:lnSpc>
              <a:buClrTx/>
              <a:buSzTx/>
              <a:buNone/>
              <a:tabLst>
                <a:tab pos="292100" algn="l"/>
              </a:tabLst>
              <a:defRPr/>
            </a:pPr>
            <a:endParaRPr lang="zh-CN" altLang="en-US" sz="3204" smtClean="0">
              <a:solidFill>
                <a:srgbClr val="000000"/>
              </a:solidFill>
              <a:latin typeface="微软雅黑"/>
            </a:endParaRPr>
          </a:p>
          <a:p>
            <a:pPr marL="0" marR="0" lvl="0" indent="0" defTabSz="914400" eaLnBrk="1" fontAlgn="auto" latinLnBrk="0" hangingPunct="1">
              <a:lnSpc>
                <a:spcPts val="1000"/>
              </a:lnSpc>
              <a:buClrTx/>
              <a:buSzTx/>
              <a:buNone/>
              <a:tabLst>
                <a:tab pos="292100" algn="l"/>
              </a:tabLst>
              <a:defRPr/>
            </a:pPr>
            <a:endParaRPr lang="zh-CN" altLang="en-US" sz="3204" smtClean="0">
              <a:solidFill>
                <a:srgbClr val="000000"/>
              </a:solidFill>
              <a:latin typeface="微软雅黑"/>
            </a:endParaRPr>
          </a:p>
          <a:p>
            <a:pPr marL="0" marR="0" lvl="0" indent="0" defTabSz="914400" eaLnBrk="1" fontAlgn="auto" latinLnBrk="0" hangingPunct="1">
              <a:lnSpc>
                <a:spcPts val="1000"/>
              </a:lnSpc>
              <a:buClrTx/>
              <a:buSzTx/>
              <a:buNone/>
              <a:tabLst>
                <a:tab pos="292100" algn="l"/>
              </a:tabLst>
              <a:defRPr/>
            </a:pPr>
            <a:endParaRPr lang="zh-CN" altLang="en-US" sz="3204" smtClean="0">
              <a:solidFill>
                <a:srgbClr val="000000"/>
              </a:solidFill>
              <a:latin typeface="微软雅黑"/>
            </a:endParaRPr>
          </a:p>
          <a:p>
            <a:pPr marL="0" marR="0" lvl="0" indent="0" defTabSz="914400" eaLnBrk="1" fontAlgn="auto" latinLnBrk="0" hangingPunct="1">
              <a:lnSpc>
                <a:spcPts val="1000"/>
              </a:lnSpc>
              <a:buClrTx/>
              <a:buSzTx/>
              <a:buNone/>
              <a:tabLst>
                <a:tab pos="292100" algn="l"/>
              </a:tabLst>
              <a:defRPr/>
            </a:pPr>
            <a:endParaRPr lang="zh-CN" altLang="en-US" sz="3204" smtClean="0">
              <a:solidFill>
                <a:srgbClr val="000000"/>
              </a:solidFill>
              <a:latin typeface="微软雅黑"/>
            </a:endParaRPr>
          </a:p>
          <a:p>
            <a:pPr marL="0" marR="0" lvl="0" indent="0" defTabSz="914400" eaLnBrk="1" fontAlgn="auto" latinLnBrk="0" hangingPunct="1">
              <a:lnSpc>
                <a:spcPts val="3795"/>
              </a:lnSpc>
              <a:buClrTx/>
              <a:buSzTx/>
              <a:buNone/>
              <a:tabLst>
                <a:tab pos="292100" algn="l"/>
              </a:tabLst>
              <a:defRPr/>
            </a:pPr>
            <a:r>
              <a:rPr lang="zh-CN" altLang="en-US" sz="3204" smtClean="0">
                <a:solidFill>
                  <a:srgbClr val="000000"/>
                </a:solidFill>
                <a:latin typeface="微软雅黑"/>
              </a:rPr>
              <a:t>	</a:t>
            </a:r>
            <a:r>
              <a:rPr lang="en-US" altLang="zh-CN" sz="2400" b="1" smtClean="0">
                <a:solidFill>
                  <a:srgbClr val="000000"/>
                </a:solidFill>
                <a:latin typeface="Times New Roman"/>
              </a:rPr>
              <a:t>1970s -1980s: Knowledge Engineering</a:t>
            </a:r>
            <a:endParaRPr lang="zh-CN" altLang="en-US" sz="2400" b="1">
              <a:solidFill>
                <a:srgbClr val="000000"/>
              </a:solidFill>
              <a:latin typeface="Times New Roman"/>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推荐书籍</a:t>
            </a:r>
          </a:p>
        </p:txBody>
      </p:sp>
      <p:sp>
        <p:nvSpPr>
          <p:cNvPr id="4" name="内容占位符 3"/>
          <p:cNvSpPr>
            <a:spLocks noGrp="1"/>
          </p:cNvSpPr>
          <p:nvPr>
            <p:ph sz="quarter" idx="1"/>
          </p:nvPr>
        </p:nvSpPr>
        <p:spPr/>
        <p:txBody>
          <a:bodyPr/>
          <a:lstStyle/>
          <a:p>
            <a:endParaRPr lang="en-US" altLang="zh-CN" sz="2400" dirty="0" smtClean="0"/>
          </a:p>
          <a:p>
            <a:endParaRPr lang="en-US" altLang="zh-CN" sz="2400" dirty="0"/>
          </a:p>
          <a:p>
            <a:r>
              <a:rPr lang="en-US" altLang="zh-CN" sz="2400" dirty="0"/>
              <a:t>《</a:t>
            </a:r>
            <a:r>
              <a:rPr lang="zh-CN" altLang="en-US" sz="2400" dirty="0"/>
              <a:t>机器学习</a:t>
            </a:r>
            <a:r>
              <a:rPr lang="en-US" altLang="zh-CN" sz="2400" dirty="0"/>
              <a:t>》</a:t>
            </a:r>
            <a:r>
              <a:rPr lang="zh-CN" altLang="en-US" sz="2400" dirty="0"/>
              <a:t>周志华 清华大学出版社</a:t>
            </a:r>
            <a:endParaRPr lang="en-US" altLang="zh-CN" sz="2400" dirty="0"/>
          </a:p>
          <a:p>
            <a:r>
              <a:rPr lang="en-US" altLang="zh-CN" sz="2400" dirty="0" smtClean="0"/>
              <a:t>《</a:t>
            </a:r>
            <a:r>
              <a:rPr lang="zh-CN" altLang="en-US" sz="2400" dirty="0"/>
              <a:t>神经网络与深度学习</a:t>
            </a:r>
            <a:r>
              <a:rPr lang="en-US" altLang="zh-CN" sz="2400" dirty="0" smtClean="0"/>
              <a:t>》</a:t>
            </a:r>
            <a:r>
              <a:rPr lang="zh-CN" altLang="en-US" sz="2400" dirty="0" smtClean="0"/>
              <a:t>邱锡鹏</a:t>
            </a:r>
            <a:r>
              <a:rPr lang="en-US" altLang="zh-CN" sz="2400" dirty="0" smtClean="0"/>
              <a:t> </a:t>
            </a:r>
            <a:r>
              <a:rPr lang="en-US" altLang="zh-CN" sz="2400" dirty="0">
                <a:hlinkClick r:id="rId2"/>
              </a:rPr>
              <a:t>https://nndl.github.io</a:t>
            </a:r>
            <a:r>
              <a:rPr lang="en-US" altLang="zh-CN" sz="2400" dirty="0" smtClean="0">
                <a:hlinkClick r:id="rId2"/>
              </a:rPr>
              <a:t>/</a:t>
            </a:r>
            <a:endParaRPr lang="en-US" altLang="zh-CN" sz="2400" dirty="0" smtClean="0"/>
          </a:p>
          <a:p>
            <a:r>
              <a:rPr lang="en-US" altLang="zh-CN" sz="2400" dirty="0" smtClean="0"/>
              <a:t>CM </a:t>
            </a:r>
            <a:r>
              <a:rPr lang="en-US" altLang="zh-CN" sz="2400" dirty="0"/>
              <a:t>Bishop. </a:t>
            </a:r>
            <a:r>
              <a:rPr lang="en-US" altLang="zh-CN" sz="2400" dirty="0">
                <a:solidFill>
                  <a:srgbClr val="FF0000"/>
                </a:solidFill>
              </a:rPr>
              <a:t>Pattern recognition and machine learning</a:t>
            </a:r>
            <a:r>
              <a:rPr lang="en-US" altLang="zh-CN" sz="2400" dirty="0"/>
              <a:t>. Springer, 2006</a:t>
            </a:r>
          </a:p>
          <a:p>
            <a:r>
              <a:rPr lang="en-US" altLang="zh-CN" sz="2400" dirty="0" smtClean="0"/>
              <a:t>Boyd</a:t>
            </a:r>
            <a:r>
              <a:rPr lang="en-US" altLang="zh-CN" sz="2400" dirty="0"/>
              <a:t>, S., &amp; </a:t>
            </a:r>
            <a:r>
              <a:rPr lang="en-US" altLang="zh-CN" sz="2400" dirty="0" err="1"/>
              <a:t>Vandenberghe</a:t>
            </a:r>
            <a:r>
              <a:rPr lang="en-US" altLang="zh-CN" sz="2400" dirty="0"/>
              <a:t>, L. (2004). </a:t>
            </a:r>
            <a:r>
              <a:rPr lang="en-US" altLang="zh-CN" sz="2400" dirty="0">
                <a:solidFill>
                  <a:srgbClr val="FF0000"/>
                </a:solidFill>
              </a:rPr>
              <a:t>Convex optimization</a:t>
            </a:r>
            <a:r>
              <a:rPr lang="en-US" altLang="zh-CN" sz="2400" dirty="0"/>
              <a:t>. Cambridge university press.</a:t>
            </a:r>
            <a:endParaRPr lang="zh-CN" altLang="en-US" sz="2400" dirty="0"/>
          </a:p>
        </p:txBody>
      </p:sp>
    </p:spTree>
    <p:extLst>
      <p:ext uri="{BB962C8B-B14F-4D97-AF65-F5344CB8AC3E}">
        <p14:creationId xmlns:p14="http://schemas.microsoft.com/office/powerpoint/2010/main" val="105315503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myslide26">
    <p:spTree>
      <p:nvGrpSpPr>
        <p:cNvPr id="1" name=""/>
        <p:cNvGrpSpPr/>
        <p:nvPr/>
      </p:nvGrpSpPr>
      <p:grpSpPr>
        <a:xfrm>
          <a:off x="0" y="0"/>
          <a:ext cx="0" cy="0"/>
          <a:chOff x="0" y="0"/>
          <a:chExt cx="0" cy="0"/>
        </a:xfrm>
      </p:grpSpPr>
      <p:pic>
        <p:nvPicPr>
          <p:cNvPr id="2" name="图片 1" descr="ws_B5B5.tmp"/>
          <p:cNvPicPr>
            <a:picLocks/>
          </p:cNvPicPr>
          <p:nvPr/>
        </p:nvPicPr>
        <p:blipFill>
          <a:blip r:embed="rId2" cstate="print"/>
          <a:stretch>
            <a:fillRect/>
          </a:stretch>
        </p:blipFill>
        <p:spPr>
          <a:xfrm>
            <a:off x="6248400" y="3238500"/>
            <a:ext cx="2768600" cy="1511300"/>
          </a:xfrm>
          <a:prstGeom prst="rect">
            <a:avLst/>
          </a:prstGeom>
        </p:spPr>
      </p:pic>
      <p:pic>
        <p:nvPicPr>
          <p:cNvPr id="3" name="图片 2" descr="ws_B5C5.tmp"/>
          <p:cNvPicPr>
            <a:picLocks/>
          </p:cNvPicPr>
          <p:nvPr/>
        </p:nvPicPr>
        <p:blipFill>
          <a:blip r:embed="rId3" cstate="print"/>
          <a:stretch>
            <a:fillRect/>
          </a:stretch>
        </p:blipFill>
        <p:spPr>
          <a:xfrm>
            <a:off x="0" y="0"/>
            <a:ext cx="9144000" cy="6858000"/>
          </a:xfrm>
          <a:prstGeom prst="rect">
            <a:avLst/>
          </a:prstGeom>
        </p:spPr>
      </p:pic>
      <p:sp>
        <p:nvSpPr>
          <p:cNvPr id="4" name="TextBox 3"/>
          <p:cNvSpPr txBox="1"/>
          <p:nvPr/>
        </p:nvSpPr>
        <p:spPr>
          <a:xfrm rot="18900000">
            <a:off x="1690110" y="5676121"/>
            <a:ext cx="381515" cy="279564"/>
          </a:xfrm>
          <a:prstGeom prst="rect">
            <a:avLst/>
          </a:prstGeom>
          <a:noFill/>
        </p:spPr>
        <p:txBody>
          <a:bodyPr vert="horz" wrap="none" lIns="0" tIns="0" rIns="0" bIns="0" rtlCol="0">
            <a:spAutoFit/>
          </a:bodyPr>
          <a:lstStyle/>
          <a:p>
            <a:pPr>
              <a:lnSpc>
                <a:spcPts val="2107"/>
              </a:lnSpc>
            </a:pPr>
            <a:r>
              <a:rPr lang="en-US" altLang="zh-CN" sz="2542" smtClean="0">
                <a:solidFill>
                  <a:srgbClr val="00FFFF"/>
                </a:solidFill>
                <a:latin typeface="微软雅黑"/>
              </a:rPr>
              <a:t>20</a:t>
            </a:r>
            <a:endParaRPr lang="zh-CN" altLang="en-US" sz="2542">
              <a:solidFill>
                <a:srgbClr val="00FFFF"/>
              </a:solidFill>
              <a:latin typeface="微软雅黑"/>
            </a:endParaRPr>
          </a:p>
        </p:txBody>
      </p:sp>
      <p:sp>
        <p:nvSpPr>
          <p:cNvPr id="5" name="TextBox 4"/>
          <p:cNvSpPr txBox="1"/>
          <p:nvPr/>
        </p:nvSpPr>
        <p:spPr>
          <a:xfrm rot="18900000">
            <a:off x="1957647" y="5408583"/>
            <a:ext cx="381515" cy="279564"/>
          </a:xfrm>
          <a:prstGeom prst="rect">
            <a:avLst/>
          </a:prstGeom>
          <a:noFill/>
        </p:spPr>
        <p:txBody>
          <a:bodyPr vert="horz" wrap="none" lIns="0" tIns="0" rIns="0" bIns="0" rtlCol="0">
            <a:spAutoFit/>
          </a:bodyPr>
          <a:lstStyle/>
          <a:p>
            <a:pPr>
              <a:lnSpc>
                <a:spcPts val="2107"/>
              </a:lnSpc>
            </a:pPr>
            <a:r>
              <a:rPr lang="en-US" altLang="zh-CN" sz="2542" smtClean="0">
                <a:solidFill>
                  <a:srgbClr val="00FFFF"/>
                </a:solidFill>
                <a:latin typeface="微软雅黑"/>
              </a:rPr>
              <a:t>16</a:t>
            </a:r>
            <a:endParaRPr lang="zh-CN" altLang="en-US" sz="2542">
              <a:solidFill>
                <a:srgbClr val="00FFFF"/>
              </a:solidFill>
              <a:latin typeface="微软雅黑"/>
            </a:endParaRPr>
          </a:p>
        </p:txBody>
      </p:sp>
      <p:sp>
        <p:nvSpPr>
          <p:cNvPr id="6" name="TextBox 5"/>
          <p:cNvSpPr txBox="1"/>
          <p:nvPr/>
        </p:nvSpPr>
        <p:spPr>
          <a:xfrm rot="18900000">
            <a:off x="2253237" y="5193677"/>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南</a:t>
            </a:r>
            <a:endParaRPr lang="zh-CN" altLang="en-US" sz="2542">
              <a:solidFill>
                <a:srgbClr val="00FFFF"/>
              </a:solidFill>
              <a:latin typeface="微软雅黑"/>
            </a:endParaRPr>
          </a:p>
        </p:txBody>
      </p:sp>
      <p:sp>
        <p:nvSpPr>
          <p:cNvPr id="7" name="TextBox 6"/>
          <p:cNvSpPr txBox="1"/>
          <p:nvPr/>
        </p:nvSpPr>
        <p:spPr>
          <a:xfrm rot="18900000">
            <a:off x="2481511" y="4965402"/>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京</a:t>
            </a:r>
            <a:endParaRPr lang="zh-CN" altLang="en-US" sz="2542">
              <a:solidFill>
                <a:srgbClr val="00FFFF"/>
              </a:solidFill>
              <a:latin typeface="微软雅黑"/>
            </a:endParaRPr>
          </a:p>
        </p:txBody>
      </p:sp>
      <p:sp>
        <p:nvSpPr>
          <p:cNvPr id="8" name="TextBox 7"/>
          <p:cNvSpPr txBox="1"/>
          <p:nvPr/>
        </p:nvSpPr>
        <p:spPr>
          <a:xfrm rot="18900000">
            <a:off x="2709786" y="4737128"/>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大</a:t>
            </a:r>
            <a:endParaRPr lang="zh-CN" altLang="en-US" sz="2542">
              <a:solidFill>
                <a:srgbClr val="00FFFF"/>
              </a:solidFill>
              <a:latin typeface="微软雅黑"/>
            </a:endParaRPr>
          </a:p>
        </p:txBody>
      </p:sp>
      <p:sp>
        <p:nvSpPr>
          <p:cNvPr id="9" name="TextBox 8"/>
          <p:cNvSpPr txBox="1"/>
          <p:nvPr/>
        </p:nvSpPr>
        <p:spPr>
          <a:xfrm rot="18900000">
            <a:off x="2938060" y="4508853"/>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学</a:t>
            </a:r>
            <a:endParaRPr lang="zh-CN" altLang="en-US" sz="2542">
              <a:solidFill>
                <a:srgbClr val="00FFFF"/>
              </a:solidFill>
              <a:latin typeface="微软雅黑"/>
            </a:endParaRPr>
          </a:p>
        </p:txBody>
      </p:sp>
      <p:sp>
        <p:nvSpPr>
          <p:cNvPr id="10" name="TextBox 9"/>
          <p:cNvSpPr txBox="1"/>
          <p:nvPr/>
        </p:nvSpPr>
        <p:spPr>
          <a:xfrm rot="18900000">
            <a:off x="3166335" y="4280579"/>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机</a:t>
            </a:r>
            <a:endParaRPr lang="zh-CN" altLang="en-US" sz="2542">
              <a:solidFill>
                <a:srgbClr val="00FFFF"/>
              </a:solidFill>
              <a:latin typeface="微软雅黑"/>
            </a:endParaRPr>
          </a:p>
        </p:txBody>
      </p:sp>
      <p:sp>
        <p:nvSpPr>
          <p:cNvPr id="11" name="TextBox 10"/>
          <p:cNvSpPr txBox="1"/>
          <p:nvPr/>
        </p:nvSpPr>
        <p:spPr>
          <a:xfrm rot="18900000">
            <a:off x="3394609" y="4052304"/>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器</a:t>
            </a:r>
            <a:endParaRPr lang="zh-CN" altLang="en-US" sz="2542">
              <a:solidFill>
                <a:srgbClr val="00FFFF"/>
              </a:solidFill>
              <a:latin typeface="微软雅黑"/>
            </a:endParaRPr>
          </a:p>
        </p:txBody>
      </p:sp>
      <p:sp>
        <p:nvSpPr>
          <p:cNvPr id="12" name="TextBox 11"/>
          <p:cNvSpPr txBox="1"/>
          <p:nvPr/>
        </p:nvSpPr>
        <p:spPr>
          <a:xfrm rot="18900000">
            <a:off x="3622884" y="3824030"/>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学</a:t>
            </a:r>
            <a:endParaRPr lang="zh-CN" altLang="en-US" sz="2542">
              <a:solidFill>
                <a:srgbClr val="00FFFF"/>
              </a:solidFill>
              <a:latin typeface="微软雅黑"/>
            </a:endParaRPr>
          </a:p>
        </p:txBody>
      </p:sp>
      <p:sp>
        <p:nvSpPr>
          <p:cNvPr id="13" name="TextBox 12"/>
          <p:cNvSpPr txBox="1"/>
          <p:nvPr/>
        </p:nvSpPr>
        <p:spPr>
          <a:xfrm rot="18900000">
            <a:off x="3851158" y="3595756"/>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习</a:t>
            </a:r>
            <a:endParaRPr lang="zh-CN" altLang="en-US" sz="2542">
              <a:solidFill>
                <a:srgbClr val="00FFFF"/>
              </a:solidFill>
              <a:latin typeface="微软雅黑"/>
            </a:endParaRPr>
          </a:p>
        </p:txBody>
      </p:sp>
      <p:sp>
        <p:nvSpPr>
          <p:cNvPr id="14" name="TextBox 13"/>
          <p:cNvSpPr txBox="1"/>
          <p:nvPr/>
        </p:nvSpPr>
        <p:spPr>
          <a:xfrm rot="18900000">
            <a:off x="4079433" y="3367481"/>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导</a:t>
            </a:r>
            <a:endParaRPr lang="zh-CN" altLang="en-US" sz="2542">
              <a:solidFill>
                <a:srgbClr val="00FFFF"/>
              </a:solidFill>
              <a:latin typeface="微软雅黑"/>
            </a:endParaRPr>
          </a:p>
        </p:txBody>
      </p:sp>
      <p:sp>
        <p:nvSpPr>
          <p:cNvPr id="15" name="TextBox 14"/>
          <p:cNvSpPr txBox="1"/>
          <p:nvPr/>
        </p:nvSpPr>
        <p:spPr>
          <a:xfrm rot="18900000">
            <a:off x="4307707" y="3139207"/>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论</a:t>
            </a:r>
            <a:endParaRPr lang="zh-CN" altLang="en-US" sz="2542">
              <a:solidFill>
                <a:srgbClr val="00FFFF"/>
              </a:solidFill>
              <a:latin typeface="微软雅黑"/>
            </a:endParaRPr>
          </a:p>
        </p:txBody>
      </p:sp>
      <p:sp>
        <p:nvSpPr>
          <p:cNvPr id="16" name="TextBox 15"/>
          <p:cNvSpPr txBox="1"/>
          <p:nvPr/>
        </p:nvSpPr>
        <p:spPr>
          <a:xfrm rot="18900000">
            <a:off x="4535981" y="2910932"/>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课</a:t>
            </a:r>
            <a:endParaRPr lang="zh-CN" altLang="en-US" sz="2542">
              <a:solidFill>
                <a:srgbClr val="00FFFF"/>
              </a:solidFill>
              <a:latin typeface="微软雅黑"/>
            </a:endParaRPr>
          </a:p>
        </p:txBody>
      </p:sp>
      <p:sp>
        <p:nvSpPr>
          <p:cNvPr id="17" name="TextBox 16"/>
          <p:cNvSpPr txBox="1"/>
          <p:nvPr/>
        </p:nvSpPr>
        <p:spPr>
          <a:xfrm rot="18900000">
            <a:off x="4764256" y="2682658"/>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程</a:t>
            </a:r>
            <a:endParaRPr lang="zh-CN" altLang="en-US" sz="2542">
              <a:solidFill>
                <a:srgbClr val="00FFFF"/>
              </a:solidFill>
              <a:latin typeface="微软雅黑"/>
            </a:endParaRPr>
          </a:p>
        </p:txBody>
      </p:sp>
      <p:sp>
        <p:nvSpPr>
          <p:cNvPr id="18" name="TextBox 17"/>
          <p:cNvSpPr txBox="1"/>
          <p:nvPr/>
        </p:nvSpPr>
        <p:spPr>
          <a:xfrm rot="18900000">
            <a:off x="4992530" y="2454384"/>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专</a:t>
            </a:r>
            <a:endParaRPr lang="zh-CN" altLang="en-US" sz="2542">
              <a:solidFill>
                <a:srgbClr val="00FFFF"/>
              </a:solidFill>
              <a:latin typeface="微软雅黑"/>
            </a:endParaRPr>
          </a:p>
        </p:txBody>
      </p:sp>
      <p:sp>
        <p:nvSpPr>
          <p:cNvPr id="19" name="TextBox 18"/>
          <p:cNvSpPr txBox="1"/>
          <p:nvPr/>
        </p:nvSpPr>
        <p:spPr>
          <a:xfrm rot="18900000">
            <a:off x="5220805" y="2226109"/>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用</a:t>
            </a:r>
            <a:endParaRPr lang="zh-CN" altLang="en-US" sz="2542">
              <a:solidFill>
                <a:srgbClr val="00FFFF"/>
              </a:solidFill>
              <a:latin typeface="微软雅黑"/>
            </a:endParaRPr>
          </a:p>
        </p:txBody>
      </p:sp>
      <p:sp>
        <p:nvSpPr>
          <p:cNvPr id="20" name="TextBox 19"/>
          <p:cNvSpPr txBox="1"/>
          <p:nvPr/>
        </p:nvSpPr>
        <p:spPr>
          <a:xfrm rot="18900000">
            <a:off x="5449079" y="1997835"/>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所</a:t>
            </a:r>
            <a:endParaRPr lang="zh-CN" altLang="en-US" sz="2542">
              <a:solidFill>
                <a:srgbClr val="00FFFF"/>
              </a:solidFill>
              <a:latin typeface="微软雅黑"/>
            </a:endParaRPr>
          </a:p>
        </p:txBody>
      </p:sp>
      <p:sp>
        <p:nvSpPr>
          <p:cNvPr id="21" name="TextBox 20"/>
          <p:cNvSpPr txBox="1"/>
          <p:nvPr/>
        </p:nvSpPr>
        <p:spPr>
          <a:xfrm rot="18900000">
            <a:off x="5677354" y="1769560"/>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有</a:t>
            </a:r>
            <a:endParaRPr lang="zh-CN" altLang="en-US" sz="2542">
              <a:solidFill>
                <a:srgbClr val="00FFFF"/>
              </a:solidFill>
              <a:latin typeface="微软雅黑"/>
            </a:endParaRPr>
          </a:p>
        </p:txBody>
      </p:sp>
      <p:sp>
        <p:nvSpPr>
          <p:cNvPr id="22" name="TextBox 21"/>
          <p:cNvSpPr txBox="1"/>
          <p:nvPr/>
        </p:nvSpPr>
        <p:spPr>
          <a:xfrm rot="18900000">
            <a:off x="5905628" y="1541286"/>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权</a:t>
            </a:r>
            <a:endParaRPr lang="zh-CN" altLang="en-US" sz="2542">
              <a:solidFill>
                <a:srgbClr val="00FFFF"/>
              </a:solidFill>
              <a:latin typeface="微软雅黑"/>
            </a:endParaRPr>
          </a:p>
        </p:txBody>
      </p:sp>
      <p:sp>
        <p:nvSpPr>
          <p:cNvPr id="23" name="TextBox 22"/>
          <p:cNvSpPr txBox="1"/>
          <p:nvPr/>
        </p:nvSpPr>
        <p:spPr>
          <a:xfrm rot="18900000">
            <a:off x="6133902" y="1313011"/>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保</a:t>
            </a:r>
            <a:endParaRPr lang="zh-CN" altLang="en-US" sz="2542">
              <a:solidFill>
                <a:srgbClr val="00FFFF"/>
              </a:solidFill>
              <a:latin typeface="微软雅黑"/>
            </a:endParaRPr>
          </a:p>
        </p:txBody>
      </p:sp>
      <p:sp>
        <p:nvSpPr>
          <p:cNvPr id="24" name="TextBox 23"/>
          <p:cNvSpPr txBox="1"/>
          <p:nvPr/>
        </p:nvSpPr>
        <p:spPr>
          <a:xfrm rot="18900000">
            <a:off x="6362177" y="1084737"/>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留</a:t>
            </a:r>
            <a:endParaRPr lang="zh-CN" altLang="en-US" sz="2542">
              <a:solidFill>
                <a:srgbClr val="00FFFF"/>
              </a:solidFill>
              <a:latin typeface="微软雅黑"/>
            </a:endParaRPr>
          </a:p>
        </p:txBody>
      </p:sp>
      <p:sp>
        <p:nvSpPr>
          <p:cNvPr id="25" name="TextBox 24"/>
          <p:cNvSpPr txBox="1"/>
          <p:nvPr/>
        </p:nvSpPr>
        <p:spPr>
          <a:xfrm>
            <a:off x="594969" y="2239314"/>
            <a:ext cx="1615827" cy="346249"/>
          </a:xfrm>
          <a:prstGeom prst="rect">
            <a:avLst/>
          </a:prstGeom>
          <a:noFill/>
        </p:spPr>
        <p:txBody>
          <a:bodyPr vert="horz" wrap="none" lIns="0" tIns="0" rIns="0" bIns="0" rtlCol="0">
            <a:spAutoFit/>
          </a:bodyPr>
          <a:lstStyle/>
          <a:p>
            <a:pPr>
              <a:lnSpc>
                <a:spcPts val="2650"/>
              </a:lnSpc>
            </a:pPr>
            <a:r>
              <a:rPr lang="zh-CN" altLang="en-US" sz="2400" smtClean="0">
                <a:solidFill>
                  <a:srgbClr val="000000"/>
                </a:solidFill>
                <a:latin typeface="Wingdings"/>
              </a:rPr>
              <a:t> </a:t>
            </a:r>
            <a:r>
              <a:rPr lang="zh-CN" altLang="en-US" sz="2400" smtClean="0">
                <a:solidFill>
                  <a:srgbClr val="000000"/>
                </a:solidFill>
                <a:latin typeface="微软雅黑"/>
              </a:rPr>
              <a:t>出发点</a:t>
            </a:r>
            <a:r>
              <a:rPr lang="en-US" altLang="zh-CN" sz="2400" smtClean="0">
                <a:solidFill>
                  <a:srgbClr val="000000"/>
                </a:solidFill>
                <a:latin typeface="微软雅黑"/>
              </a:rPr>
              <a:t>:</a:t>
            </a:r>
            <a:endParaRPr lang="zh-CN" altLang="en-US" sz="2400">
              <a:solidFill>
                <a:srgbClr val="000000"/>
              </a:solidFill>
              <a:latin typeface="微软雅黑"/>
            </a:endParaRPr>
          </a:p>
        </p:txBody>
      </p:sp>
      <p:sp>
        <p:nvSpPr>
          <p:cNvPr id="26" name="TextBox 25"/>
          <p:cNvSpPr txBox="1"/>
          <p:nvPr/>
        </p:nvSpPr>
        <p:spPr>
          <a:xfrm>
            <a:off x="2424048" y="2263394"/>
            <a:ext cx="2769989" cy="296491"/>
          </a:xfrm>
          <a:prstGeom prst="rect">
            <a:avLst/>
          </a:prstGeom>
          <a:noFill/>
        </p:spPr>
        <p:txBody>
          <a:bodyPr vert="horz" wrap="none" lIns="0" tIns="0" rIns="0" bIns="0" rtlCol="0">
            <a:spAutoFit/>
          </a:bodyPr>
          <a:lstStyle/>
          <a:p>
            <a:pPr>
              <a:lnSpc>
                <a:spcPts val="2306"/>
              </a:lnSpc>
            </a:pPr>
            <a:r>
              <a:rPr lang="zh-CN" altLang="en-US" sz="2400" smtClean="0">
                <a:solidFill>
                  <a:srgbClr val="000000"/>
                </a:solidFill>
                <a:latin typeface="微软雅黑"/>
              </a:rPr>
              <a:t>“让系统自己学！”</a:t>
            </a:r>
            <a:endParaRPr lang="zh-CN" altLang="en-US" sz="2400">
              <a:solidFill>
                <a:srgbClr val="000000"/>
              </a:solidFill>
              <a:latin typeface="微软雅黑"/>
            </a:endParaRPr>
          </a:p>
        </p:txBody>
      </p:sp>
      <p:sp>
        <p:nvSpPr>
          <p:cNvPr id="27" name="TextBox 26"/>
          <p:cNvSpPr txBox="1"/>
          <p:nvPr/>
        </p:nvSpPr>
        <p:spPr>
          <a:xfrm>
            <a:off x="163982" y="317083"/>
            <a:ext cx="4372992" cy="1526059"/>
          </a:xfrm>
          <a:prstGeom prst="rect">
            <a:avLst/>
          </a:prstGeom>
          <a:noFill/>
        </p:spPr>
        <p:txBody>
          <a:bodyPr vert="horz" wrap="none" lIns="0" tIns="0" rIns="0" bIns="0" rtlCol="0">
            <a:spAutoFit/>
          </a:bodyPr>
          <a:lstStyle/>
          <a:p>
            <a:pPr marL="0" marR="0" lvl="0" indent="0" defTabSz="914400" eaLnBrk="1" fontAlgn="auto" latinLnBrk="0" hangingPunct="1">
              <a:lnSpc>
                <a:spcPts val="3079"/>
              </a:lnSpc>
              <a:buClrTx/>
              <a:buSzTx/>
              <a:buNone/>
              <a:tabLst>
                <a:tab pos="292100" algn="l"/>
              </a:tabLst>
              <a:defRPr/>
            </a:pPr>
            <a:r>
              <a:rPr lang="zh-CN" altLang="en-US" sz="3204" smtClean="0">
                <a:solidFill>
                  <a:srgbClr val="000000"/>
                </a:solidFill>
                <a:latin typeface="微软雅黑"/>
              </a:rPr>
              <a:t>第三阶段：学习期</a:t>
            </a:r>
          </a:p>
          <a:p>
            <a:pPr marL="0" marR="0" lvl="0" indent="0" defTabSz="914400" eaLnBrk="1" fontAlgn="auto" latinLnBrk="0" hangingPunct="1">
              <a:lnSpc>
                <a:spcPts val="1000"/>
              </a:lnSpc>
              <a:buClrTx/>
              <a:buSzTx/>
              <a:buNone/>
              <a:tabLst>
                <a:tab pos="292100" algn="l"/>
              </a:tabLst>
              <a:defRPr/>
            </a:pPr>
            <a:endParaRPr lang="zh-CN" altLang="en-US" sz="3204" smtClean="0">
              <a:solidFill>
                <a:srgbClr val="000000"/>
              </a:solidFill>
              <a:latin typeface="微软雅黑"/>
            </a:endParaRPr>
          </a:p>
          <a:p>
            <a:pPr marL="0" marR="0" lvl="0" indent="0" defTabSz="914400" eaLnBrk="1" fontAlgn="auto" latinLnBrk="0" hangingPunct="1">
              <a:lnSpc>
                <a:spcPts val="1000"/>
              </a:lnSpc>
              <a:buClrTx/>
              <a:buSzTx/>
              <a:buNone/>
              <a:tabLst>
                <a:tab pos="292100" algn="l"/>
              </a:tabLst>
              <a:defRPr/>
            </a:pPr>
            <a:endParaRPr lang="zh-CN" altLang="en-US" sz="3204" smtClean="0">
              <a:solidFill>
                <a:srgbClr val="000000"/>
              </a:solidFill>
              <a:latin typeface="微软雅黑"/>
            </a:endParaRPr>
          </a:p>
          <a:p>
            <a:pPr marL="0" marR="0" lvl="0" indent="0" defTabSz="914400" eaLnBrk="1" fontAlgn="auto" latinLnBrk="0" hangingPunct="1">
              <a:lnSpc>
                <a:spcPts val="1000"/>
              </a:lnSpc>
              <a:buClrTx/>
              <a:buSzTx/>
              <a:buNone/>
              <a:tabLst>
                <a:tab pos="292100" algn="l"/>
              </a:tabLst>
              <a:defRPr/>
            </a:pPr>
            <a:endParaRPr lang="zh-CN" altLang="en-US" sz="3204" smtClean="0">
              <a:solidFill>
                <a:srgbClr val="000000"/>
              </a:solidFill>
              <a:latin typeface="微软雅黑"/>
            </a:endParaRPr>
          </a:p>
          <a:p>
            <a:pPr marL="0" marR="0" lvl="0" indent="0" defTabSz="914400" eaLnBrk="1" fontAlgn="auto" latinLnBrk="0" hangingPunct="1">
              <a:lnSpc>
                <a:spcPts val="1000"/>
              </a:lnSpc>
              <a:buClrTx/>
              <a:buSzTx/>
              <a:buNone/>
              <a:tabLst>
                <a:tab pos="292100" algn="l"/>
              </a:tabLst>
              <a:defRPr/>
            </a:pPr>
            <a:endParaRPr lang="zh-CN" altLang="en-US" sz="3204" smtClean="0">
              <a:solidFill>
                <a:srgbClr val="000000"/>
              </a:solidFill>
              <a:latin typeface="微软雅黑"/>
            </a:endParaRPr>
          </a:p>
          <a:p>
            <a:pPr marL="0" marR="0" lvl="0" indent="0" defTabSz="914400" eaLnBrk="1" fontAlgn="auto" latinLnBrk="0" hangingPunct="1">
              <a:lnSpc>
                <a:spcPts val="1000"/>
              </a:lnSpc>
              <a:buClrTx/>
              <a:buSzTx/>
              <a:buNone/>
              <a:tabLst>
                <a:tab pos="292100" algn="l"/>
              </a:tabLst>
              <a:defRPr/>
            </a:pPr>
            <a:endParaRPr lang="zh-CN" altLang="en-US" sz="3204" smtClean="0">
              <a:solidFill>
                <a:srgbClr val="000000"/>
              </a:solidFill>
              <a:latin typeface="微软雅黑"/>
            </a:endParaRPr>
          </a:p>
          <a:p>
            <a:pPr marL="0" marR="0" lvl="0" indent="0" defTabSz="914400" eaLnBrk="1" fontAlgn="auto" latinLnBrk="0" hangingPunct="1">
              <a:lnSpc>
                <a:spcPts val="3795"/>
              </a:lnSpc>
              <a:buClrTx/>
              <a:buSzTx/>
              <a:buNone/>
              <a:tabLst>
                <a:tab pos="292100" algn="l"/>
              </a:tabLst>
              <a:defRPr/>
            </a:pPr>
            <a:r>
              <a:rPr lang="zh-CN" altLang="en-US" sz="3204" smtClean="0">
                <a:solidFill>
                  <a:srgbClr val="000000"/>
                </a:solidFill>
                <a:latin typeface="微软雅黑"/>
              </a:rPr>
              <a:t>	</a:t>
            </a:r>
            <a:r>
              <a:rPr lang="en-US" altLang="zh-CN" sz="2400" b="1" smtClean="0">
                <a:solidFill>
                  <a:srgbClr val="000000"/>
                </a:solidFill>
                <a:latin typeface="Times New Roman"/>
              </a:rPr>
              <a:t>1990s -now: Machine Learning</a:t>
            </a:r>
            <a:endParaRPr lang="zh-CN" altLang="en-US" sz="2400" b="1">
              <a:solidFill>
                <a:srgbClr val="000000"/>
              </a:solidFill>
              <a:latin typeface="Times New Roman"/>
            </a:endParaRPr>
          </a:p>
        </p:txBody>
      </p:sp>
      <p:sp>
        <p:nvSpPr>
          <p:cNvPr id="28" name="TextBox 27"/>
          <p:cNvSpPr txBox="1"/>
          <p:nvPr/>
        </p:nvSpPr>
        <p:spPr>
          <a:xfrm>
            <a:off x="342290" y="2970560"/>
            <a:ext cx="8858194" cy="2885405"/>
          </a:xfrm>
          <a:prstGeom prst="rect">
            <a:avLst/>
          </a:prstGeom>
          <a:noFill/>
        </p:spPr>
        <p:txBody>
          <a:bodyPr vert="horz" wrap="none" lIns="0" tIns="0" rIns="0" bIns="0" rtlCol="0">
            <a:spAutoFit/>
          </a:bodyPr>
          <a:lstStyle/>
          <a:p>
            <a:pPr marL="0" marR="0" lvl="0" indent="0" defTabSz="914400" eaLnBrk="1" fontAlgn="auto" latinLnBrk="0" hangingPunct="1">
              <a:lnSpc>
                <a:spcPts val="2652"/>
              </a:lnSpc>
              <a:buClrTx/>
              <a:buSzTx/>
              <a:buNone/>
              <a:tabLst>
                <a:tab pos="254000" algn="l"/>
                <a:tab pos="685800" algn="l"/>
                <a:tab pos="3594100" algn="l"/>
              </a:tabLst>
              <a:defRPr/>
            </a:pPr>
            <a:r>
              <a:rPr lang="zh-CN" altLang="en-US" smtClean="0"/>
              <a:t>	</a:t>
            </a:r>
            <a:r>
              <a:rPr lang="zh-CN" altLang="en-US" sz="2402" smtClean="0">
                <a:solidFill>
                  <a:srgbClr val="000000"/>
                </a:solidFill>
                <a:latin typeface="Wingdings"/>
              </a:rPr>
              <a:t> </a:t>
            </a:r>
            <a:r>
              <a:rPr lang="zh-CN" altLang="en-US" sz="2402" smtClean="0">
                <a:solidFill>
                  <a:srgbClr val="000000"/>
                </a:solidFill>
                <a:latin typeface="微软雅黑"/>
              </a:rPr>
              <a:t>主要成就</a:t>
            </a:r>
            <a:r>
              <a:rPr lang="en-US" altLang="zh-CN" sz="2402" smtClean="0">
                <a:solidFill>
                  <a:srgbClr val="000000"/>
                </a:solidFill>
                <a:latin typeface="微软雅黑"/>
              </a:rPr>
              <a:t>: ……</a:t>
            </a:r>
          </a:p>
          <a:p>
            <a:pPr marL="0" marR="0" lvl="0" indent="0" defTabSz="914400" eaLnBrk="1" fontAlgn="auto" latinLnBrk="0" hangingPunct="1">
              <a:lnSpc>
                <a:spcPts val="1000"/>
              </a:lnSpc>
              <a:buClrTx/>
              <a:buSzTx/>
              <a:buNone/>
              <a:tabLst>
                <a:tab pos="254000" algn="l"/>
                <a:tab pos="685800" algn="l"/>
                <a:tab pos="3594100" algn="l"/>
              </a:tabLst>
              <a:defRPr/>
            </a:pPr>
            <a:endParaRPr lang="en-US" altLang="zh-CN" sz="2402" smtClean="0">
              <a:solidFill>
                <a:srgbClr val="000000"/>
              </a:solidFill>
              <a:latin typeface="微软雅黑"/>
            </a:endParaRPr>
          </a:p>
          <a:p>
            <a:pPr marL="0" marR="0" lvl="0" indent="0" defTabSz="914400" eaLnBrk="1" fontAlgn="auto" latinLnBrk="0" hangingPunct="1">
              <a:lnSpc>
                <a:spcPts val="1000"/>
              </a:lnSpc>
              <a:buClrTx/>
              <a:buSzTx/>
              <a:buNone/>
              <a:tabLst>
                <a:tab pos="254000" algn="l"/>
                <a:tab pos="685800" algn="l"/>
                <a:tab pos="3594100" algn="l"/>
              </a:tabLst>
              <a:defRPr/>
            </a:pPr>
            <a:endParaRPr lang="en-US" altLang="zh-CN" sz="2402" smtClean="0">
              <a:solidFill>
                <a:srgbClr val="000000"/>
              </a:solidFill>
              <a:latin typeface="微软雅黑"/>
            </a:endParaRPr>
          </a:p>
          <a:p>
            <a:pPr marL="0" marR="0" lvl="0" indent="0" defTabSz="914400" eaLnBrk="1" fontAlgn="auto" latinLnBrk="0" hangingPunct="1">
              <a:lnSpc>
                <a:spcPts val="3304"/>
              </a:lnSpc>
              <a:buClrTx/>
              <a:buSzTx/>
              <a:buNone/>
              <a:tabLst>
                <a:tab pos="254000" algn="l"/>
                <a:tab pos="685800" algn="l"/>
                <a:tab pos="3594100" algn="l"/>
              </a:tabLst>
              <a:defRPr/>
            </a:pPr>
            <a:r>
              <a:rPr lang="en-US" altLang="zh-CN" sz="2402" smtClean="0">
                <a:solidFill>
                  <a:srgbClr val="000000"/>
                </a:solidFill>
                <a:latin typeface="微软雅黑"/>
              </a:rPr>
              <a:t>		</a:t>
            </a:r>
            <a:r>
              <a:rPr lang="zh-CN" altLang="en-US" sz="2400" smtClean="0">
                <a:solidFill>
                  <a:srgbClr val="CC0000"/>
                </a:solidFill>
                <a:latin typeface="微软雅黑"/>
              </a:rPr>
              <a:t>机器学习是作为“突破知识工程瓶颈”</a:t>
            </a:r>
          </a:p>
          <a:p>
            <a:pPr marL="0" marR="0" lvl="0" indent="0" defTabSz="914400" eaLnBrk="1" fontAlgn="auto" latinLnBrk="0" hangingPunct="1">
              <a:lnSpc>
                <a:spcPts val="2880"/>
              </a:lnSpc>
              <a:buClrTx/>
              <a:buSzTx/>
              <a:buNone/>
              <a:tabLst>
                <a:tab pos="254000" algn="l"/>
                <a:tab pos="685800" algn="l"/>
                <a:tab pos="3594100" algn="l"/>
              </a:tabLst>
              <a:defRPr/>
            </a:pPr>
            <a:r>
              <a:rPr lang="zh-CN" altLang="en-US" sz="2400" smtClean="0">
                <a:solidFill>
                  <a:srgbClr val="CC0000"/>
                </a:solidFill>
                <a:latin typeface="微软雅黑"/>
              </a:rPr>
              <a:t>			之利器而出现的</a:t>
            </a:r>
          </a:p>
          <a:p>
            <a:pPr marL="0" marR="0" lvl="0" indent="0" defTabSz="914400" eaLnBrk="1" fontAlgn="auto" latinLnBrk="0" hangingPunct="1">
              <a:lnSpc>
                <a:spcPts val="1000"/>
              </a:lnSpc>
              <a:buClrTx/>
              <a:buSzTx/>
              <a:buNone/>
              <a:tabLst>
                <a:tab pos="254000" algn="l"/>
                <a:tab pos="685800" algn="l"/>
                <a:tab pos="3594100" algn="l"/>
              </a:tabLst>
              <a:defRPr/>
            </a:pPr>
            <a:endParaRPr lang="zh-CN" altLang="en-US" sz="2400" smtClean="0">
              <a:solidFill>
                <a:srgbClr val="CC0000"/>
              </a:solidFill>
              <a:latin typeface="微软雅黑"/>
            </a:endParaRPr>
          </a:p>
          <a:p>
            <a:pPr marL="0" marR="0" lvl="0" indent="0" defTabSz="914400" eaLnBrk="1" fontAlgn="auto" latinLnBrk="0" hangingPunct="1">
              <a:lnSpc>
                <a:spcPts val="1000"/>
              </a:lnSpc>
              <a:buClrTx/>
              <a:buSzTx/>
              <a:buNone/>
              <a:tabLst>
                <a:tab pos="254000" algn="l"/>
                <a:tab pos="685800" algn="l"/>
                <a:tab pos="3594100" algn="l"/>
              </a:tabLst>
              <a:defRPr/>
            </a:pPr>
            <a:endParaRPr lang="zh-CN" altLang="en-US" sz="2400" smtClean="0">
              <a:solidFill>
                <a:srgbClr val="CC0000"/>
              </a:solidFill>
              <a:latin typeface="微软雅黑"/>
            </a:endParaRPr>
          </a:p>
          <a:p>
            <a:pPr marL="0" marR="0" lvl="0" indent="0" defTabSz="914400" eaLnBrk="1" fontAlgn="auto" latinLnBrk="0" hangingPunct="1">
              <a:lnSpc>
                <a:spcPts val="1000"/>
              </a:lnSpc>
              <a:buClrTx/>
              <a:buSzTx/>
              <a:buNone/>
              <a:tabLst>
                <a:tab pos="254000" algn="l"/>
                <a:tab pos="685800" algn="l"/>
                <a:tab pos="3594100" algn="l"/>
              </a:tabLst>
              <a:defRPr/>
            </a:pPr>
            <a:endParaRPr lang="zh-CN" altLang="en-US" sz="2400" smtClean="0">
              <a:solidFill>
                <a:srgbClr val="CC0000"/>
              </a:solidFill>
              <a:latin typeface="微软雅黑"/>
            </a:endParaRPr>
          </a:p>
          <a:p>
            <a:pPr marL="0" marR="0" lvl="0" indent="0" defTabSz="914400" eaLnBrk="1" fontAlgn="auto" latinLnBrk="0" hangingPunct="1">
              <a:lnSpc>
                <a:spcPts val="1000"/>
              </a:lnSpc>
              <a:buClrTx/>
              <a:buSzTx/>
              <a:buNone/>
              <a:tabLst>
                <a:tab pos="254000" algn="l"/>
                <a:tab pos="685800" algn="l"/>
                <a:tab pos="3594100" algn="l"/>
              </a:tabLst>
              <a:defRPr/>
            </a:pPr>
            <a:endParaRPr lang="zh-CN" altLang="en-US" sz="2400" smtClean="0">
              <a:solidFill>
                <a:srgbClr val="CC0000"/>
              </a:solidFill>
              <a:latin typeface="微软雅黑"/>
            </a:endParaRPr>
          </a:p>
          <a:p>
            <a:pPr marL="0" marR="0" lvl="0" indent="0" defTabSz="914400" eaLnBrk="1" fontAlgn="auto" latinLnBrk="0" hangingPunct="1">
              <a:lnSpc>
                <a:spcPts val="1000"/>
              </a:lnSpc>
              <a:buClrTx/>
              <a:buSzTx/>
              <a:buNone/>
              <a:tabLst>
                <a:tab pos="254000" algn="l"/>
                <a:tab pos="685800" algn="l"/>
                <a:tab pos="3594100" algn="l"/>
              </a:tabLst>
              <a:defRPr/>
            </a:pPr>
            <a:endParaRPr lang="zh-CN" altLang="en-US" sz="2400" smtClean="0">
              <a:solidFill>
                <a:srgbClr val="CC0000"/>
              </a:solidFill>
              <a:latin typeface="微软雅黑"/>
            </a:endParaRPr>
          </a:p>
          <a:p>
            <a:pPr marL="0" marR="0" lvl="0" indent="0" defTabSz="914400" eaLnBrk="1" fontAlgn="auto" latinLnBrk="0" hangingPunct="1">
              <a:lnSpc>
                <a:spcPts val="1000"/>
              </a:lnSpc>
              <a:buClrTx/>
              <a:buSzTx/>
              <a:buNone/>
              <a:tabLst>
                <a:tab pos="254000" algn="l"/>
                <a:tab pos="685800" algn="l"/>
                <a:tab pos="3594100" algn="l"/>
              </a:tabLst>
              <a:defRPr/>
            </a:pPr>
            <a:endParaRPr lang="zh-CN" altLang="en-US" sz="2400" smtClean="0">
              <a:solidFill>
                <a:srgbClr val="CC0000"/>
              </a:solidFill>
              <a:latin typeface="微软雅黑"/>
            </a:endParaRPr>
          </a:p>
          <a:p>
            <a:pPr marL="0" marR="0" lvl="0" indent="0" defTabSz="914400" eaLnBrk="1" fontAlgn="auto" latinLnBrk="0" hangingPunct="1">
              <a:lnSpc>
                <a:spcPts val="2728"/>
              </a:lnSpc>
              <a:buClrTx/>
              <a:buSzTx/>
              <a:buNone/>
              <a:tabLst>
                <a:tab pos="254000" algn="l"/>
                <a:tab pos="685800" algn="l"/>
                <a:tab pos="3594100" algn="l"/>
              </a:tabLst>
              <a:defRPr/>
            </a:pPr>
            <a:r>
              <a:rPr lang="zh-CN" altLang="en-US" sz="2530" smtClean="0">
                <a:solidFill>
                  <a:srgbClr val="0000FF"/>
                </a:solidFill>
                <a:latin typeface="微软雅黑"/>
              </a:rPr>
              <a:t>恰好在</a:t>
            </a:r>
            <a:r>
              <a:rPr lang="en-US" altLang="zh-CN" sz="2530" smtClean="0">
                <a:solidFill>
                  <a:srgbClr val="0000FF"/>
                </a:solidFill>
                <a:latin typeface="微软雅黑"/>
              </a:rPr>
              <a:t>20</a:t>
            </a:r>
            <a:r>
              <a:rPr lang="zh-CN" altLang="en-US" sz="2530" smtClean="0">
                <a:solidFill>
                  <a:srgbClr val="0000FF"/>
                </a:solidFill>
                <a:latin typeface="微软雅黑"/>
              </a:rPr>
              <a:t>世纪</a:t>
            </a:r>
            <a:r>
              <a:rPr lang="en-US" altLang="zh-CN" sz="2530" smtClean="0">
                <a:solidFill>
                  <a:srgbClr val="0000FF"/>
                </a:solidFill>
                <a:latin typeface="微软雅黑"/>
              </a:rPr>
              <a:t>90</a:t>
            </a:r>
            <a:r>
              <a:rPr lang="zh-CN" altLang="en-US" sz="2530" smtClean="0">
                <a:solidFill>
                  <a:srgbClr val="0000FF"/>
                </a:solidFill>
                <a:latin typeface="微软雅黑"/>
              </a:rPr>
              <a:t>年代中后期，人类发现自己淹没在数据的汪洋</a:t>
            </a:r>
          </a:p>
          <a:p>
            <a:pPr marL="0" marR="0" lvl="0" indent="0" defTabSz="914400" eaLnBrk="1" fontAlgn="auto" latinLnBrk="0" hangingPunct="1">
              <a:lnSpc>
                <a:spcPts val="2880"/>
              </a:lnSpc>
              <a:buClrTx/>
              <a:buSzTx/>
              <a:buNone/>
              <a:tabLst>
                <a:tab pos="254000" algn="l"/>
                <a:tab pos="685800" algn="l"/>
                <a:tab pos="3594100" algn="l"/>
              </a:tabLst>
              <a:defRPr/>
            </a:pPr>
            <a:r>
              <a:rPr lang="zh-CN" altLang="en-US" sz="2532" smtClean="0">
                <a:solidFill>
                  <a:srgbClr val="0000FF"/>
                </a:solidFill>
                <a:latin typeface="微软雅黑"/>
              </a:rPr>
              <a:t>中，对自动数据分析技术</a:t>
            </a:r>
            <a:r>
              <a:rPr lang="en-US" altLang="zh-CN" sz="2532" smtClean="0">
                <a:solidFill>
                  <a:srgbClr val="0000FF"/>
                </a:solidFill>
                <a:latin typeface="微软雅黑"/>
              </a:rPr>
              <a:t>——</a:t>
            </a:r>
            <a:r>
              <a:rPr lang="zh-CN" altLang="en-US" sz="2532" smtClean="0">
                <a:solidFill>
                  <a:srgbClr val="0000FF"/>
                </a:solidFill>
                <a:latin typeface="微软雅黑"/>
              </a:rPr>
              <a:t>机器学习的需求日益迫切</a:t>
            </a:r>
            <a:endParaRPr lang="zh-CN" altLang="en-US" sz="2532">
              <a:solidFill>
                <a:srgbClr val="0000FF"/>
              </a:solidFill>
              <a:latin typeface="微软雅黑"/>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name="myslide27">
    <p:spTree>
      <p:nvGrpSpPr>
        <p:cNvPr id="1" name=""/>
        <p:cNvGrpSpPr/>
        <p:nvPr/>
      </p:nvGrpSpPr>
      <p:grpSpPr>
        <a:xfrm>
          <a:off x="0" y="0"/>
          <a:ext cx="0" cy="0"/>
          <a:chOff x="0" y="0"/>
          <a:chExt cx="0" cy="0"/>
        </a:xfrm>
      </p:grpSpPr>
      <p:pic>
        <p:nvPicPr>
          <p:cNvPr id="2" name="图片 1" descr="ws_BB04.tmp"/>
          <p:cNvPicPr>
            <a:picLocks/>
          </p:cNvPicPr>
          <p:nvPr/>
        </p:nvPicPr>
        <p:blipFill>
          <a:blip r:embed="rId2" cstate="print"/>
          <a:stretch>
            <a:fillRect/>
          </a:stretch>
        </p:blipFill>
        <p:spPr>
          <a:xfrm>
            <a:off x="165100" y="1181100"/>
            <a:ext cx="3251200" cy="2451100"/>
          </a:xfrm>
          <a:prstGeom prst="rect">
            <a:avLst/>
          </a:prstGeom>
        </p:spPr>
      </p:pic>
      <p:pic>
        <p:nvPicPr>
          <p:cNvPr id="3" name="图片 2" descr="ws_BB15.tmp"/>
          <p:cNvPicPr>
            <a:picLocks/>
          </p:cNvPicPr>
          <p:nvPr/>
        </p:nvPicPr>
        <p:blipFill>
          <a:blip r:embed="rId3" cstate="print"/>
          <a:stretch>
            <a:fillRect/>
          </a:stretch>
        </p:blipFill>
        <p:spPr>
          <a:xfrm>
            <a:off x="266700" y="3886200"/>
            <a:ext cx="3086100" cy="2019300"/>
          </a:xfrm>
          <a:prstGeom prst="rect">
            <a:avLst/>
          </a:prstGeom>
        </p:spPr>
      </p:pic>
      <p:pic>
        <p:nvPicPr>
          <p:cNvPr id="4" name="图片 3" descr="ws_BB16.tmp"/>
          <p:cNvPicPr>
            <a:picLocks/>
          </p:cNvPicPr>
          <p:nvPr/>
        </p:nvPicPr>
        <p:blipFill>
          <a:blip r:embed="rId4" cstate="print"/>
          <a:stretch>
            <a:fillRect/>
          </a:stretch>
        </p:blipFill>
        <p:spPr>
          <a:xfrm>
            <a:off x="3670300" y="1511300"/>
            <a:ext cx="2501900" cy="1485900"/>
          </a:xfrm>
          <a:prstGeom prst="rect">
            <a:avLst/>
          </a:prstGeom>
        </p:spPr>
      </p:pic>
      <p:pic>
        <p:nvPicPr>
          <p:cNvPr id="5" name="图片 4" descr="ws_BB26.tmp"/>
          <p:cNvPicPr>
            <a:picLocks/>
          </p:cNvPicPr>
          <p:nvPr/>
        </p:nvPicPr>
        <p:blipFill>
          <a:blip r:embed="rId5" cstate="print"/>
          <a:stretch>
            <a:fillRect/>
          </a:stretch>
        </p:blipFill>
        <p:spPr>
          <a:xfrm>
            <a:off x="6248400" y="177800"/>
            <a:ext cx="2768600" cy="2387600"/>
          </a:xfrm>
          <a:prstGeom prst="rect">
            <a:avLst/>
          </a:prstGeom>
        </p:spPr>
      </p:pic>
      <p:pic>
        <p:nvPicPr>
          <p:cNvPr id="6" name="图片 5" descr="ws_BB27.tmp"/>
          <p:cNvPicPr>
            <a:picLocks/>
          </p:cNvPicPr>
          <p:nvPr/>
        </p:nvPicPr>
        <p:blipFill>
          <a:blip r:embed="rId6" cstate="print"/>
          <a:stretch>
            <a:fillRect/>
          </a:stretch>
        </p:blipFill>
        <p:spPr>
          <a:xfrm>
            <a:off x="3441700" y="3695700"/>
            <a:ext cx="2514600" cy="2019300"/>
          </a:xfrm>
          <a:prstGeom prst="rect">
            <a:avLst/>
          </a:prstGeom>
        </p:spPr>
      </p:pic>
      <p:pic>
        <p:nvPicPr>
          <p:cNvPr id="7" name="图片 6" descr="ws_BB38.tmp"/>
          <p:cNvPicPr>
            <a:picLocks/>
          </p:cNvPicPr>
          <p:nvPr/>
        </p:nvPicPr>
        <p:blipFill>
          <a:blip r:embed="rId7" cstate="print"/>
          <a:stretch>
            <a:fillRect/>
          </a:stretch>
        </p:blipFill>
        <p:spPr>
          <a:xfrm>
            <a:off x="6045200" y="3200400"/>
            <a:ext cx="2971800" cy="2209800"/>
          </a:xfrm>
          <a:prstGeom prst="rect">
            <a:avLst/>
          </a:prstGeom>
        </p:spPr>
      </p:pic>
      <p:pic>
        <p:nvPicPr>
          <p:cNvPr id="8" name="图片 7" descr="ws_BB39.tmp"/>
          <p:cNvPicPr>
            <a:picLocks/>
          </p:cNvPicPr>
          <p:nvPr/>
        </p:nvPicPr>
        <p:blipFill>
          <a:blip r:embed="rId8" cstate="print"/>
          <a:stretch>
            <a:fillRect/>
          </a:stretch>
        </p:blipFill>
        <p:spPr>
          <a:xfrm>
            <a:off x="0" y="0"/>
            <a:ext cx="9144000" cy="6858000"/>
          </a:xfrm>
          <a:prstGeom prst="rect">
            <a:avLst/>
          </a:prstGeom>
        </p:spPr>
      </p:pic>
      <p:sp>
        <p:nvSpPr>
          <p:cNvPr id="9" name="TextBox 8"/>
          <p:cNvSpPr txBox="1"/>
          <p:nvPr/>
        </p:nvSpPr>
        <p:spPr>
          <a:xfrm rot="18900000">
            <a:off x="5905628" y="1541286"/>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权</a:t>
            </a:r>
            <a:endParaRPr lang="zh-CN" altLang="en-US" sz="2542">
              <a:solidFill>
                <a:srgbClr val="00FFFF"/>
              </a:solidFill>
              <a:latin typeface="微软雅黑"/>
            </a:endParaRPr>
          </a:p>
        </p:txBody>
      </p:sp>
      <p:sp>
        <p:nvSpPr>
          <p:cNvPr id="10" name="TextBox 9"/>
          <p:cNvSpPr txBox="1"/>
          <p:nvPr/>
        </p:nvSpPr>
        <p:spPr>
          <a:xfrm rot="18900000">
            <a:off x="4992530" y="2454384"/>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专</a:t>
            </a:r>
            <a:endParaRPr lang="zh-CN" altLang="en-US" sz="2542">
              <a:solidFill>
                <a:srgbClr val="00FFFF"/>
              </a:solidFill>
              <a:latin typeface="微软雅黑"/>
            </a:endParaRPr>
          </a:p>
        </p:txBody>
      </p:sp>
      <p:sp>
        <p:nvSpPr>
          <p:cNvPr id="11" name="TextBox 10"/>
          <p:cNvSpPr txBox="1"/>
          <p:nvPr/>
        </p:nvSpPr>
        <p:spPr>
          <a:xfrm rot="18900000">
            <a:off x="5220805" y="2226109"/>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用</a:t>
            </a:r>
            <a:endParaRPr lang="zh-CN" altLang="en-US" sz="2542">
              <a:solidFill>
                <a:srgbClr val="00FFFF"/>
              </a:solidFill>
              <a:latin typeface="微软雅黑"/>
            </a:endParaRPr>
          </a:p>
        </p:txBody>
      </p:sp>
      <p:sp>
        <p:nvSpPr>
          <p:cNvPr id="12" name="TextBox 11"/>
          <p:cNvSpPr txBox="1"/>
          <p:nvPr/>
        </p:nvSpPr>
        <p:spPr>
          <a:xfrm rot="18900000">
            <a:off x="5449079" y="1997835"/>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所</a:t>
            </a:r>
            <a:endParaRPr lang="zh-CN" altLang="en-US" sz="2542">
              <a:solidFill>
                <a:srgbClr val="00FFFF"/>
              </a:solidFill>
              <a:latin typeface="微软雅黑"/>
            </a:endParaRPr>
          </a:p>
        </p:txBody>
      </p:sp>
      <p:sp>
        <p:nvSpPr>
          <p:cNvPr id="13" name="TextBox 12"/>
          <p:cNvSpPr txBox="1"/>
          <p:nvPr/>
        </p:nvSpPr>
        <p:spPr>
          <a:xfrm rot="18900000">
            <a:off x="5677354" y="1769560"/>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有</a:t>
            </a:r>
            <a:endParaRPr lang="zh-CN" altLang="en-US" sz="2542">
              <a:solidFill>
                <a:srgbClr val="00FFFF"/>
              </a:solidFill>
              <a:latin typeface="微软雅黑"/>
            </a:endParaRPr>
          </a:p>
        </p:txBody>
      </p:sp>
      <p:sp>
        <p:nvSpPr>
          <p:cNvPr id="14" name="TextBox 13"/>
          <p:cNvSpPr txBox="1"/>
          <p:nvPr/>
        </p:nvSpPr>
        <p:spPr>
          <a:xfrm rot="18900000">
            <a:off x="1957647" y="5408583"/>
            <a:ext cx="381515" cy="279564"/>
          </a:xfrm>
          <a:prstGeom prst="rect">
            <a:avLst/>
          </a:prstGeom>
          <a:noFill/>
        </p:spPr>
        <p:txBody>
          <a:bodyPr vert="horz" wrap="none" lIns="0" tIns="0" rIns="0" bIns="0" rtlCol="0">
            <a:spAutoFit/>
          </a:bodyPr>
          <a:lstStyle/>
          <a:p>
            <a:pPr>
              <a:lnSpc>
                <a:spcPts val="2107"/>
              </a:lnSpc>
            </a:pPr>
            <a:r>
              <a:rPr lang="en-US" altLang="zh-CN" sz="2542" smtClean="0">
                <a:solidFill>
                  <a:srgbClr val="00FFFF"/>
                </a:solidFill>
                <a:latin typeface="微软雅黑"/>
              </a:rPr>
              <a:t>16</a:t>
            </a:r>
            <a:endParaRPr lang="zh-CN" altLang="en-US" sz="2542">
              <a:solidFill>
                <a:srgbClr val="00FFFF"/>
              </a:solidFill>
              <a:latin typeface="微软雅黑"/>
            </a:endParaRPr>
          </a:p>
        </p:txBody>
      </p:sp>
      <p:sp>
        <p:nvSpPr>
          <p:cNvPr id="15" name="TextBox 14"/>
          <p:cNvSpPr txBox="1"/>
          <p:nvPr/>
        </p:nvSpPr>
        <p:spPr>
          <a:xfrm rot="18900000">
            <a:off x="2253237" y="5193677"/>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南</a:t>
            </a:r>
            <a:endParaRPr lang="zh-CN" altLang="en-US" sz="2542">
              <a:solidFill>
                <a:srgbClr val="00FFFF"/>
              </a:solidFill>
              <a:latin typeface="微软雅黑"/>
            </a:endParaRPr>
          </a:p>
        </p:txBody>
      </p:sp>
      <p:sp>
        <p:nvSpPr>
          <p:cNvPr id="16" name="TextBox 15"/>
          <p:cNvSpPr txBox="1"/>
          <p:nvPr/>
        </p:nvSpPr>
        <p:spPr>
          <a:xfrm rot="18900000">
            <a:off x="2481511" y="4965402"/>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京</a:t>
            </a:r>
            <a:endParaRPr lang="zh-CN" altLang="en-US" sz="2542">
              <a:solidFill>
                <a:srgbClr val="00FFFF"/>
              </a:solidFill>
              <a:latin typeface="微软雅黑"/>
            </a:endParaRPr>
          </a:p>
        </p:txBody>
      </p:sp>
      <p:sp>
        <p:nvSpPr>
          <p:cNvPr id="17" name="TextBox 16"/>
          <p:cNvSpPr txBox="1"/>
          <p:nvPr/>
        </p:nvSpPr>
        <p:spPr>
          <a:xfrm rot="18900000">
            <a:off x="2709786" y="4737128"/>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大</a:t>
            </a:r>
            <a:endParaRPr lang="zh-CN" altLang="en-US" sz="2542">
              <a:solidFill>
                <a:srgbClr val="00FFFF"/>
              </a:solidFill>
              <a:latin typeface="微软雅黑"/>
            </a:endParaRPr>
          </a:p>
        </p:txBody>
      </p:sp>
      <p:sp>
        <p:nvSpPr>
          <p:cNvPr id="18" name="TextBox 17"/>
          <p:cNvSpPr txBox="1"/>
          <p:nvPr/>
        </p:nvSpPr>
        <p:spPr>
          <a:xfrm rot="18900000">
            <a:off x="2938060" y="4508853"/>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学</a:t>
            </a:r>
            <a:endParaRPr lang="zh-CN" altLang="en-US" sz="2542">
              <a:solidFill>
                <a:srgbClr val="00FFFF"/>
              </a:solidFill>
              <a:latin typeface="微软雅黑"/>
            </a:endParaRPr>
          </a:p>
        </p:txBody>
      </p:sp>
      <p:sp>
        <p:nvSpPr>
          <p:cNvPr id="19" name="TextBox 18"/>
          <p:cNvSpPr txBox="1"/>
          <p:nvPr/>
        </p:nvSpPr>
        <p:spPr>
          <a:xfrm rot="18900000">
            <a:off x="3166335" y="4280579"/>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机</a:t>
            </a:r>
            <a:endParaRPr lang="zh-CN" altLang="en-US" sz="2542">
              <a:solidFill>
                <a:srgbClr val="00FFFF"/>
              </a:solidFill>
              <a:latin typeface="微软雅黑"/>
            </a:endParaRPr>
          </a:p>
        </p:txBody>
      </p:sp>
      <p:sp>
        <p:nvSpPr>
          <p:cNvPr id="20" name="TextBox 19"/>
          <p:cNvSpPr txBox="1"/>
          <p:nvPr/>
        </p:nvSpPr>
        <p:spPr>
          <a:xfrm rot="18900000">
            <a:off x="3394609" y="4052304"/>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器</a:t>
            </a:r>
            <a:endParaRPr lang="zh-CN" altLang="en-US" sz="2542">
              <a:solidFill>
                <a:srgbClr val="00FFFF"/>
              </a:solidFill>
              <a:latin typeface="微软雅黑"/>
            </a:endParaRPr>
          </a:p>
        </p:txBody>
      </p:sp>
      <p:sp>
        <p:nvSpPr>
          <p:cNvPr id="21" name="TextBox 20"/>
          <p:cNvSpPr txBox="1"/>
          <p:nvPr/>
        </p:nvSpPr>
        <p:spPr>
          <a:xfrm rot="18900000">
            <a:off x="3622884" y="3824030"/>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学</a:t>
            </a:r>
            <a:endParaRPr lang="zh-CN" altLang="en-US" sz="2542">
              <a:solidFill>
                <a:srgbClr val="00FFFF"/>
              </a:solidFill>
              <a:latin typeface="微软雅黑"/>
            </a:endParaRPr>
          </a:p>
        </p:txBody>
      </p:sp>
      <p:sp>
        <p:nvSpPr>
          <p:cNvPr id="22" name="TextBox 21"/>
          <p:cNvSpPr txBox="1"/>
          <p:nvPr/>
        </p:nvSpPr>
        <p:spPr>
          <a:xfrm rot="18900000">
            <a:off x="6133902" y="1313011"/>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保</a:t>
            </a:r>
            <a:endParaRPr lang="zh-CN" altLang="en-US" sz="2542">
              <a:solidFill>
                <a:srgbClr val="00FFFF"/>
              </a:solidFill>
              <a:latin typeface="微软雅黑"/>
            </a:endParaRPr>
          </a:p>
        </p:txBody>
      </p:sp>
      <p:sp>
        <p:nvSpPr>
          <p:cNvPr id="23" name="TextBox 22"/>
          <p:cNvSpPr txBox="1"/>
          <p:nvPr/>
        </p:nvSpPr>
        <p:spPr>
          <a:xfrm rot="18900000">
            <a:off x="3851158" y="3595756"/>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习</a:t>
            </a:r>
            <a:endParaRPr lang="zh-CN" altLang="en-US" sz="2542">
              <a:solidFill>
                <a:srgbClr val="00FFFF"/>
              </a:solidFill>
              <a:latin typeface="微软雅黑"/>
            </a:endParaRPr>
          </a:p>
        </p:txBody>
      </p:sp>
      <p:sp>
        <p:nvSpPr>
          <p:cNvPr id="24" name="TextBox 23"/>
          <p:cNvSpPr txBox="1"/>
          <p:nvPr/>
        </p:nvSpPr>
        <p:spPr>
          <a:xfrm rot="18900000">
            <a:off x="4079433" y="3367481"/>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导</a:t>
            </a:r>
            <a:endParaRPr lang="zh-CN" altLang="en-US" sz="2542">
              <a:solidFill>
                <a:srgbClr val="00FFFF"/>
              </a:solidFill>
              <a:latin typeface="微软雅黑"/>
            </a:endParaRPr>
          </a:p>
        </p:txBody>
      </p:sp>
      <p:sp>
        <p:nvSpPr>
          <p:cNvPr id="25" name="TextBox 24"/>
          <p:cNvSpPr txBox="1"/>
          <p:nvPr/>
        </p:nvSpPr>
        <p:spPr>
          <a:xfrm rot="18900000">
            <a:off x="4307707" y="3139207"/>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论</a:t>
            </a:r>
            <a:endParaRPr lang="zh-CN" altLang="en-US" sz="2542">
              <a:solidFill>
                <a:srgbClr val="00FFFF"/>
              </a:solidFill>
              <a:latin typeface="微软雅黑"/>
            </a:endParaRPr>
          </a:p>
        </p:txBody>
      </p:sp>
      <p:sp>
        <p:nvSpPr>
          <p:cNvPr id="26" name="TextBox 25"/>
          <p:cNvSpPr txBox="1"/>
          <p:nvPr/>
        </p:nvSpPr>
        <p:spPr>
          <a:xfrm rot="18900000">
            <a:off x="6362177" y="1084737"/>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留</a:t>
            </a:r>
            <a:endParaRPr lang="zh-CN" altLang="en-US" sz="2542">
              <a:solidFill>
                <a:srgbClr val="00FFFF"/>
              </a:solidFill>
              <a:latin typeface="微软雅黑"/>
            </a:endParaRPr>
          </a:p>
        </p:txBody>
      </p:sp>
      <p:sp>
        <p:nvSpPr>
          <p:cNvPr id="27" name="TextBox 26"/>
          <p:cNvSpPr txBox="1"/>
          <p:nvPr/>
        </p:nvSpPr>
        <p:spPr>
          <a:xfrm rot="18900000">
            <a:off x="4535981" y="2910932"/>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课</a:t>
            </a:r>
            <a:endParaRPr lang="zh-CN" altLang="en-US" sz="2542">
              <a:solidFill>
                <a:srgbClr val="00FFFF"/>
              </a:solidFill>
              <a:latin typeface="微软雅黑"/>
            </a:endParaRPr>
          </a:p>
        </p:txBody>
      </p:sp>
      <p:sp>
        <p:nvSpPr>
          <p:cNvPr id="28" name="TextBox 27"/>
          <p:cNvSpPr txBox="1"/>
          <p:nvPr/>
        </p:nvSpPr>
        <p:spPr>
          <a:xfrm rot="18900000">
            <a:off x="4764256" y="2682658"/>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程</a:t>
            </a:r>
            <a:endParaRPr lang="zh-CN" altLang="en-US" sz="2542">
              <a:solidFill>
                <a:srgbClr val="00FFFF"/>
              </a:solidFill>
              <a:latin typeface="微软雅黑"/>
            </a:endParaRPr>
          </a:p>
        </p:txBody>
      </p:sp>
      <p:sp>
        <p:nvSpPr>
          <p:cNvPr id="29" name="TextBox 28"/>
          <p:cNvSpPr txBox="1"/>
          <p:nvPr/>
        </p:nvSpPr>
        <p:spPr>
          <a:xfrm rot="18900000">
            <a:off x="1690110" y="5676121"/>
            <a:ext cx="381515" cy="279564"/>
          </a:xfrm>
          <a:prstGeom prst="rect">
            <a:avLst/>
          </a:prstGeom>
          <a:noFill/>
        </p:spPr>
        <p:txBody>
          <a:bodyPr vert="horz" wrap="none" lIns="0" tIns="0" rIns="0" bIns="0" rtlCol="0">
            <a:spAutoFit/>
          </a:bodyPr>
          <a:lstStyle/>
          <a:p>
            <a:pPr>
              <a:lnSpc>
                <a:spcPts val="2107"/>
              </a:lnSpc>
            </a:pPr>
            <a:r>
              <a:rPr lang="en-US" altLang="zh-CN" sz="2542" smtClean="0">
                <a:solidFill>
                  <a:srgbClr val="00FFFF"/>
                </a:solidFill>
                <a:latin typeface="微软雅黑"/>
              </a:rPr>
              <a:t>20</a:t>
            </a:r>
            <a:endParaRPr lang="zh-CN" altLang="en-US" sz="2542">
              <a:solidFill>
                <a:srgbClr val="00FFFF"/>
              </a:solidFill>
              <a:latin typeface="微软雅黑"/>
            </a:endParaRPr>
          </a:p>
        </p:txBody>
      </p:sp>
      <p:sp>
        <p:nvSpPr>
          <p:cNvPr id="30" name="TextBox 29"/>
          <p:cNvSpPr txBox="1"/>
          <p:nvPr/>
        </p:nvSpPr>
        <p:spPr>
          <a:xfrm>
            <a:off x="462991" y="5924360"/>
            <a:ext cx="2246192" cy="448841"/>
          </a:xfrm>
          <a:prstGeom prst="rect">
            <a:avLst/>
          </a:prstGeom>
          <a:noFill/>
        </p:spPr>
        <p:txBody>
          <a:bodyPr vert="horz" wrap="none" lIns="0" tIns="0" rIns="0" bIns="0" rtlCol="0">
            <a:spAutoFit/>
          </a:bodyPr>
          <a:lstStyle/>
          <a:p>
            <a:pPr marL="0" marR="0" lvl="0" indent="0" defTabSz="914400" eaLnBrk="1" fontAlgn="auto" latinLnBrk="0" hangingPunct="1">
              <a:lnSpc>
                <a:spcPts val="1536"/>
              </a:lnSpc>
              <a:buClrTx/>
              <a:buSzTx/>
              <a:buNone/>
              <a:tabLst>
                <a:tab pos="711200" algn="l"/>
              </a:tabLst>
              <a:defRPr/>
            </a:pPr>
            <a:r>
              <a:rPr lang="zh-CN" altLang="en-US" smtClean="0"/>
              <a:t>	</a:t>
            </a:r>
            <a:r>
              <a:rPr lang="zh-CN" altLang="en-US" sz="1598" smtClean="0">
                <a:solidFill>
                  <a:srgbClr val="000000"/>
                </a:solidFill>
                <a:latin typeface="微软雅黑"/>
              </a:rPr>
              <a:t>汽车自动驾驶</a:t>
            </a:r>
          </a:p>
          <a:p>
            <a:pPr marL="0" marR="0" lvl="0" indent="0" defTabSz="914400" eaLnBrk="1" fontAlgn="auto" latinLnBrk="0" hangingPunct="1">
              <a:lnSpc>
                <a:spcPts val="2015"/>
              </a:lnSpc>
              <a:buClrTx/>
              <a:buSzTx/>
              <a:buNone/>
              <a:tabLst>
                <a:tab pos="711200" algn="l"/>
              </a:tabLst>
              <a:defRPr/>
            </a:pPr>
            <a:r>
              <a:rPr lang="en-US" altLang="zh-CN" sz="1596" smtClean="0">
                <a:solidFill>
                  <a:srgbClr val="000000"/>
                </a:solidFill>
                <a:latin typeface="Times New Roman"/>
              </a:rPr>
              <a:t>(DARPA Grand Challenge)</a:t>
            </a:r>
            <a:endParaRPr lang="zh-CN" altLang="en-US" sz="1596">
              <a:solidFill>
                <a:srgbClr val="000000"/>
              </a:solidFill>
              <a:latin typeface="Times New Roman"/>
            </a:endParaRPr>
          </a:p>
        </p:txBody>
      </p:sp>
      <p:sp>
        <p:nvSpPr>
          <p:cNvPr id="31" name="TextBox 30"/>
          <p:cNvSpPr txBox="1"/>
          <p:nvPr/>
        </p:nvSpPr>
        <p:spPr>
          <a:xfrm>
            <a:off x="91439" y="321726"/>
            <a:ext cx="8313623" cy="5463034"/>
          </a:xfrm>
          <a:prstGeom prst="rect">
            <a:avLst/>
          </a:prstGeom>
          <a:noFill/>
        </p:spPr>
        <p:txBody>
          <a:bodyPr vert="horz" wrap="none" lIns="0" tIns="0" rIns="0" bIns="0" rtlCol="0">
            <a:spAutoFit/>
          </a:bodyPr>
          <a:lstStyle/>
          <a:p>
            <a:pPr marL="0" marR="0" lvl="0" indent="0" defTabSz="914400" eaLnBrk="1" fontAlgn="auto" latinLnBrk="0" hangingPunct="1">
              <a:lnSpc>
                <a:spcPts val="2687"/>
              </a:lnSpc>
              <a:buClrTx/>
              <a:buSzTx/>
              <a:buNone/>
              <a:tabLst>
                <a:tab pos="1206500" algn="l"/>
                <a:tab pos="4343400" algn="l"/>
                <a:tab pos="6553200" algn="l"/>
                <a:tab pos="7124700" algn="l"/>
              </a:tabLst>
              <a:defRPr/>
            </a:pPr>
            <a:r>
              <a:rPr lang="zh-CN" altLang="en-US" sz="2796" smtClean="0">
                <a:solidFill>
                  <a:srgbClr val="000000"/>
                </a:solidFill>
                <a:latin typeface="微软雅黑"/>
              </a:rPr>
              <a:t>机器学习已经“无处不在”</a:t>
            </a:r>
          </a:p>
          <a:p>
            <a:pPr marL="0" marR="0" lvl="0" indent="0" defTabSz="914400" eaLnBrk="1" fontAlgn="auto" latinLnBrk="0" hangingPunct="1">
              <a:lnSpc>
                <a:spcPts val="1000"/>
              </a:lnSpc>
              <a:buClrTx/>
              <a:buSzTx/>
              <a:buNone/>
              <a:tabLst>
                <a:tab pos="1206500" algn="l"/>
                <a:tab pos="4343400" algn="l"/>
                <a:tab pos="6553200" algn="l"/>
                <a:tab pos="7124700" algn="l"/>
              </a:tabLst>
              <a:defRPr/>
            </a:pPr>
            <a:endParaRPr lang="zh-CN" altLang="en-US" sz="2796" smtClean="0">
              <a:solidFill>
                <a:srgbClr val="000000"/>
              </a:solidFill>
              <a:latin typeface="微软雅黑"/>
            </a:endParaRPr>
          </a:p>
          <a:p>
            <a:pPr marL="0" marR="0" lvl="0" indent="0" defTabSz="914400" eaLnBrk="1" fontAlgn="auto" latinLnBrk="0" hangingPunct="1">
              <a:lnSpc>
                <a:spcPts val="1000"/>
              </a:lnSpc>
              <a:buClrTx/>
              <a:buSzTx/>
              <a:buNone/>
              <a:tabLst>
                <a:tab pos="1206500" algn="l"/>
                <a:tab pos="4343400" algn="l"/>
                <a:tab pos="6553200" algn="l"/>
                <a:tab pos="7124700" algn="l"/>
              </a:tabLst>
              <a:defRPr/>
            </a:pPr>
            <a:endParaRPr lang="zh-CN" altLang="en-US" sz="2796" smtClean="0">
              <a:solidFill>
                <a:srgbClr val="000000"/>
              </a:solidFill>
              <a:latin typeface="微软雅黑"/>
            </a:endParaRPr>
          </a:p>
          <a:p>
            <a:pPr marL="0" marR="0" lvl="0" indent="0" defTabSz="914400" eaLnBrk="1" fontAlgn="auto" latinLnBrk="0" hangingPunct="1">
              <a:lnSpc>
                <a:spcPts val="1000"/>
              </a:lnSpc>
              <a:buClrTx/>
              <a:buSzTx/>
              <a:buNone/>
              <a:tabLst>
                <a:tab pos="1206500" algn="l"/>
                <a:tab pos="4343400" algn="l"/>
                <a:tab pos="6553200" algn="l"/>
                <a:tab pos="7124700" algn="l"/>
              </a:tabLst>
              <a:defRPr/>
            </a:pPr>
            <a:endParaRPr lang="zh-CN" altLang="en-US" sz="2796" smtClean="0">
              <a:solidFill>
                <a:srgbClr val="000000"/>
              </a:solidFill>
              <a:latin typeface="微软雅黑"/>
            </a:endParaRPr>
          </a:p>
          <a:p>
            <a:pPr marL="0" marR="0" lvl="0" indent="0" defTabSz="914400" eaLnBrk="1" fontAlgn="auto" latinLnBrk="0" hangingPunct="1">
              <a:lnSpc>
                <a:spcPts val="1000"/>
              </a:lnSpc>
              <a:buClrTx/>
              <a:buSzTx/>
              <a:buNone/>
              <a:tabLst>
                <a:tab pos="1206500" algn="l"/>
                <a:tab pos="4343400" algn="l"/>
                <a:tab pos="6553200" algn="l"/>
                <a:tab pos="7124700" algn="l"/>
              </a:tabLst>
              <a:defRPr/>
            </a:pPr>
            <a:endParaRPr lang="zh-CN" altLang="en-US" sz="2796" smtClean="0">
              <a:solidFill>
                <a:srgbClr val="000000"/>
              </a:solidFill>
              <a:latin typeface="微软雅黑"/>
            </a:endParaRPr>
          </a:p>
          <a:p>
            <a:pPr marL="0" marR="0" lvl="0" indent="0" defTabSz="914400" eaLnBrk="1" fontAlgn="auto" latinLnBrk="0" hangingPunct="1">
              <a:lnSpc>
                <a:spcPts val="1000"/>
              </a:lnSpc>
              <a:buClrTx/>
              <a:buSzTx/>
              <a:buNone/>
              <a:tabLst>
                <a:tab pos="1206500" algn="l"/>
                <a:tab pos="4343400" algn="l"/>
                <a:tab pos="6553200" algn="l"/>
                <a:tab pos="7124700" algn="l"/>
              </a:tabLst>
              <a:defRPr/>
            </a:pPr>
            <a:endParaRPr lang="zh-CN" altLang="en-US" sz="2796" smtClean="0">
              <a:solidFill>
                <a:srgbClr val="000000"/>
              </a:solidFill>
              <a:latin typeface="微软雅黑"/>
            </a:endParaRPr>
          </a:p>
          <a:p>
            <a:pPr marL="0" marR="0" lvl="0" indent="0" defTabSz="914400" eaLnBrk="1" fontAlgn="auto" latinLnBrk="0" hangingPunct="1">
              <a:lnSpc>
                <a:spcPts val="1000"/>
              </a:lnSpc>
              <a:buClrTx/>
              <a:buSzTx/>
              <a:buNone/>
              <a:tabLst>
                <a:tab pos="1206500" algn="l"/>
                <a:tab pos="4343400" algn="l"/>
                <a:tab pos="6553200" algn="l"/>
                <a:tab pos="7124700" algn="l"/>
              </a:tabLst>
              <a:defRPr/>
            </a:pPr>
            <a:endParaRPr lang="zh-CN" altLang="en-US" sz="2796" smtClean="0">
              <a:solidFill>
                <a:srgbClr val="000000"/>
              </a:solidFill>
              <a:latin typeface="微软雅黑"/>
            </a:endParaRPr>
          </a:p>
          <a:p>
            <a:pPr marL="0" marR="0" lvl="0" indent="0" defTabSz="914400" eaLnBrk="1" fontAlgn="auto" latinLnBrk="0" hangingPunct="1">
              <a:lnSpc>
                <a:spcPts val="1000"/>
              </a:lnSpc>
              <a:buClrTx/>
              <a:buSzTx/>
              <a:buNone/>
              <a:tabLst>
                <a:tab pos="1206500" algn="l"/>
                <a:tab pos="4343400" algn="l"/>
                <a:tab pos="6553200" algn="l"/>
                <a:tab pos="7124700" algn="l"/>
              </a:tabLst>
              <a:defRPr/>
            </a:pPr>
            <a:endParaRPr lang="zh-CN" altLang="en-US" sz="2796" smtClean="0">
              <a:solidFill>
                <a:srgbClr val="000000"/>
              </a:solidFill>
              <a:latin typeface="微软雅黑"/>
            </a:endParaRPr>
          </a:p>
          <a:p>
            <a:pPr marL="0" marR="0" lvl="0" indent="0" defTabSz="914400" eaLnBrk="1" fontAlgn="auto" latinLnBrk="0" hangingPunct="1">
              <a:lnSpc>
                <a:spcPts val="1000"/>
              </a:lnSpc>
              <a:buClrTx/>
              <a:buSzTx/>
              <a:buNone/>
              <a:tabLst>
                <a:tab pos="1206500" algn="l"/>
                <a:tab pos="4343400" algn="l"/>
                <a:tab pos="6553200" algn="l"/>
                <a:tab pos="7124700" algn="l"/>
              </a:tabLst>
              <a:defRPr/>
            </a:pPr>
            <a:endParaRPr lang="zh-CN" altLang="en-US" sz="2796" smtClean="0">
              <a:solidFill>
                <a:srgbClr val="000000"/>
              </a:solidFill>
              <a:latin typeface="微软雅黑"/>
            </a:endParaRPr>
          </a:p>
          <a:p>
            <a:pPr marL="0" marR="0" lvl="0" indent="0" defTabSz="914400" eaLnBrk="1" fontAlgn="auto" latinLnBrk="0" hangingPunct="1">
              <a:lnSpc>
                <a:spcPts val="1000"/>
              </a:lnSpc>
              <a:buClrTx/>
              <a:buSzTx/>
              <a:buNone/>
              <a:tabLst>
                <a:tab pos="1206500" algn="l"/>
                <a:tab pos="4343400" algn="l"/>
                <a:tab pos="6553200" algn="l"/>
                <a:tab pos="7124700" algn="l"/>
              </a:tabLst>
              <a:defRPr/>
            </a:pPr>
            <a:endParaRPr lang="zh-CN" altLang="en-US" sz="2796" smtClean="0">
              <a:solidFill>
                <a:srgbClr val="000000"/>
              </a:solidFill>
              <a:latin typeface="微软雅黑"/>
            </a:endParaRPr>
          </a:p>
          <a:p>
            <a:pPr marL="0" marR="0" lvl="0" indent="0" defTabSz="914400" eaLnBrk="1" fontAlgn="auto" latinLnBrk="0" hangingPunct="1">
              <a:lnSpc>
                <a:spcPts val="1000"/>
              </a:lnSpc>
              <a:buClrTx/>
              <a:buSzTx/>
              <a:buNone/>
              <a:tabLst>
                <a:tab pos="1206500" algn="l"/>
                <a:tab pos="4343400" algn="l"/>
                <a:tab pos="6553200" algn="l"/>
                <a:tab pos="7124700" algn="l"/>
              </a:tabLst>
              <a:defRPr/>
            </a:pPr>
            <a:endParaRPr lang="zh-CN" altLang="en-US" sz="2796" smtClean="0">
              <a:solidFill>
                <a:srgbClr val="000000"/>
              </a:solidFill>
              <a:latin typeface="微软雅黑"/>
            </a:endParaRPr>
          </a:p>
          <a:p>
            <a:pPr marL="0" marR="0" lvl="0" indent="0" defTabSz="914400" eaLnBrk="1" fontAlgn="auto" latinLnBrk="0" hangingPunct="1">
              <a:lnSpc>
                <a:spcPts val="1000"/>
              </a:lnSpc>
              <a:buClrTx/>
              <a:buSzTx/>
              <a:buNone/>
              <a:tabLst>
                <a:tab pos="1206500" algn="l"/>
                <a:tab pos="4343400" algn="l"/>
                <a:tab pos="6553200" algn="l"/>
                <a:tab pos="7124700" algn="l"/>
              </a:tabLst>
              <a:defRPr/>
            </a:pPr>
            <a:endParaRPr lang="zh-CN" altLang="en-US" sz="2796" smtClean="0">
              <a:solidFill>
                <a:srgbClr val="000000"/>
              </a:solidFill>
              <a:latin typeface="微软雅黑"/>
            </a:endParaRPr>
          </a:p>
          <a:p>
            <a:pPr marL="0" marR="0" lvl="0" indent="0" defTabSz="914400" eaLnBrk="1" fontAlgn="auto" latinLnBrk="0" hangingPunct="1">
              <a:lnSpc>
                <a:spcPts val="1000"/>
              </a:lnSpc>
              <a:buClrTx/>
              <a:buSzTx/>
              <a:buNone/>
              <a:tabLst>
                <a:tab pos="1206500" algn="l"/>
                <a:tab pos="4343400" algn="l"/>
                <a:tab pos="6553200" algn="l"/>
                <a:tab pos="7124700" algn="l"/>
              </a:tabLst>
              <a:defRPr/>
            </a:pPr>
            <a:endParaRPr lang="zh-CN" altLang="en-US" sz="2796" smtClean="0">
              <a:solidFill>
                <a:srgbClr val="000000"/>
              </a:solidFill>
              <a:latin typeface="微软雅黑"/>
            </a:endParaRPr>
          </a:p>
          <a:p>
            <a:pPr marL="0" marR="0" lvl="0" indent="0" defTabSz="914400" eaLnBrk="1" fontAlgn="auto" latinLnBrk="0" hangingPunct="1">
              <a:lnSpc>
                <a:spcPts val="1000"/>
              </a:lnSpc>
              <a:buClrTx/>
              <a:buSzTx/>
              <a:buNone/>
              <a:tabLst>
                <a:tab pos="1206500" algn="l"/>
                <a:tab pos="4343400" algn="l"/>
                <a:tab pos="6553200" algn="l"/>
                <a:tab pos="7124700" algn="l"/>
              </a:tabLst>
              <a:defRPr/>
            </a:pPr>
            <a:endParaRPr lang="zh-CN" altLang="en-US" sz="2796" smtClean="0">
              <a:solidFill>
                <a:srgbClr val="000000"/>
              </a:solidFill>
              <a:latin typeface="微软雅黑"/>
            </a:endParaRPr>
          </a:p>
          <a:p>
            <a:pPr marL="0" marR="0" lvl="0" indent="0" defTabSz="914400" eaLnBrk="1" fontAlgn="auto" latinLnBrk="0" hangingPunct="1">
              <a:lnSpc>
                <a:spcPts val="1000"/>
              </a:lnSpc>
              <a:buClrTx/>
              <a:buSzTx/>
              <a:buNone/>
              <a:tabLst>
                <a:tab pos="1206500" algn="l"/>
                <a:tab pos="4343400" algn="l"/>
                <a:tab pos="6553200" algn="l"/>
                <a:tab pos="7124700" algn="l"/>
              </a:tabLst>
              <a:defRPr/>
            </a:pPr>
            <a:endParaRPr lang="zh-CN" altLang="en-US" sz="2796" smtClean="0">
              <a:solidFill>
                <a:srgbClr val="000000"/>
              </a:solidFill>
              <a:latin typeface="微软雅黑"/>
            </a:endParaRPr>
          </a:p>
          <a:p>
            <a:pPr marL="0" marR="0" lvl="0" indent="0" defTabSz="914400" eaLnBrk="1" fontAlgn="auto" latinLnBrk="0" hangingPunct="1">
              <a:lnSpc>
                <a:spcPts val="2480"/>
              </a:lnSpc>
              <a:buClrTx/>
              <a:buSzTx/>
              <a:buNone/>
              <a:tabLst>
                <a:tab pos="1206500" algn="l"/>
                <a:tab pos="4343400" algn="l"/>
                <a:tab pos="6553200" algn="l"/>
                <a:tab pos="7124700" algn="l"/>
              </a:tabLst>
              <a:defRPr/>
            </a:pPr>
            <a:r>
              <a:rPr lang="zh-CN" altLang="en-US" sz="2796" smtClean="0">
                <a:solidFill>
                  <a:srgbClr val="000000"/>
                </a:solidFill>
                <a:latin typeface="微软雅黑"/>
              </a:rPr>
              <a:t>				</a:t>
            </a:r>
            <a:r>
              <a:rPr lang="zh-CN" altLang="en-US" sz="1596" smtClean="0">
                <a:solidFill>
                  <a:srgbClr val="000000"/>
                </a:solidFill>
                <a:latin typeface="微软雅黑"/>
              </a:rPr>
              <a:t>入侵检测</a:t>
            </a:r>
          </a:p>
          <a:p>
            <a:pPr marL="0" marR="0" lvl="0" indent="0" defTabSz="914400" eaLnBrk="1" fontAlgn="auto" latinLnBrk="0" hangingPunct="1">
              <a:lnSpc>
                <a:spcPts val="1000"/>
              </a:lnSpc>
              <a:buClrTx/>
              <a:buSzTx/>
              <a:buNone/>
              <a:tabLst>
                <a:tab pos="1206500" algn="l"/>
                <a:tab pos="4343400" algn="l"/>
                <a:tab pos="6553200" algn="l"/>
                <a:tab pos="7124700" algn="l"/>
              </a:tabLst>
              <a:defRPr/>
            </a:pPr>
            <a:endParaRPr lang="zh-CN" altLang="en-US" sz="1596" smtClean="0">
              <a:solidFill>
                <a:srgbClr val="000000"/>
              </a:solidFill>
              <a:latin typeface="微软雅黑"/>
            </a:endParaRPr>
          </a:p>
          <a:p>
            <a:pPr marL="0" marR="0" lvl="0" indent="0" defTabSz="914400" eaLnBrk="1" fontAlgn="auto" latinLnBrk="0" hangingPunct="1">
              <a:lnSpc>
                <a:spcPts val="1000"/>
              </a:lnSpc>
              <a:buClrTx/>
              <a:buSzTx/>
              <a:buNone/>
              <a:tabLst>
                <a:tab pos="1206500" algn="l"/>
                <a:tab pos="4343400" algn="l"/>
                <a:tab pos="6553200" algn="l"/>
                <a:tab pos="7124700" algn="l"/>
              </a:tabLst>
              <a:defRPr/>
            </a:pPr>
            <a:endParaRPr lang="zh-CN" altLang="en-US" sz="1596" smtClean="0">
              <a:solidFill>
                <a:srgbClr val="000000"/>
              </a:solidFill>
              <a:latin typeface="微软雅黑"/>
            </a:endParaRPr>
          </a:p>
          <a:p>
            <a:pPr marL="0" marR="0" lvl="0" indent="0" defTabSz="914400" eaLnBrk="1" fontAlgn="auto" latinLnBrk="0" hangingPunct="1">
              <a:lnSpc>
                <a:spcPts val="2473"/>
              </a:lnSpc>
              <a:buClrTx/>
              <a:buSzTx/>
              <a:buNone/>
              <a:tabLst>
                <a:tab pos="1206500" algn="l"/>
                <a:tab pos="4343400" algn="l"/>
                <a:tab pos="6553200" algn="l"/>
                <a:tab pos="7124700" algn="l"/>
              </a:tabLst>
              <a:defRPr/>
            </a:pPr>
            <a:r>
              <a:rPr lang="zh-CN" altLang="en-US" sz="1596" smtClean="0">
                <a:solidFill>
                  <a:srgbClr val="000000"/>
                </a:solidFill>
                <a:latin typeface="微软雅黑"/>
              </a:rPr>
              <a:t>		</a:t>
            </a:r>
            <a:r>
              <a:rPr lang="en-US" altLang="zh-CN" sz="1596" smtClean="0">
                <a:solidFill>
                  <a:srgbClr val="000000"/>
                </a:solidFill>
                <a:latin typeface="Times New Roman"/>
              </a:rPr>
              <a:t>Web</a:t>
            </a:r>
            <a:r>
              <a:rPr lang="zh-CN" altLang="en-US" sz="1596" smtClean="0">
                <a:solidFill>
                  <a:srgbClr val="000000"/>
                </a:solidFill>
                <a:latin typeface="微软雅黑"/>
              </a:rPr>
              <a:t>搜索</a:t>
            </a:r>
          </a:p>
          <a:p>
            <a:pPr marL="0" marR="0" lvl="0" indent="0" defTabSz="914400" eaLnBrk="1" fontAlgn="auto" latinLnBrk="0" hangingPunct="1">
              <a:lnSpc>
                <a:spcPts val="1000"/>
              </a:lnSpc>
              <a:buClrTx/>
              <a:buSzTx/>
              <a:buNone/>
              <a:tabLst>
                <a:tab pos="1206500" algn="l"/>
                <a:tab pos="4343400" algn="l"/>
                <a:tab pos="6553200" algn="l"/>
                <a:tab pos="7124700" algn="l"/>
              </a:tabLst>
              <a:defRPr/>
            </a:pPr>
            <a:endParaRPr lang="zh-CN" altLang="en-US" sz="1596" smtClean="0">
              <a:solidFill>
                <a:srgbClr val="000000"/>
              </a:solidFill>
              <a:latin typeface="微软雅黑"/>
            </a:endParaRPr>
          </a:p>
          <a:p>
            <a:pPr marL="0" marR="0" lvl="0" indent="0" defTabSz="914400" eaLnBrk="1" fontAlgn="auto" latinLnBrk="0" hangingPunct="1">
              <a:lnSpc>
                <a:spcPts val="1000"/>
              </a:lnSpc>
              <a:buClrTx/>
              <a:buSzTx/>
              <a:buNone/>
              <a:tabLst>
                <a:tab pos="1206500" algn="l"/>
                <a:tab pos="4343400" algn="l"/>
                <a:tab pos="6553200" algn="l"/>
                <a:tab pos="7124700" algn="l"/>
              </a:tabLst>
              <a:defRPr/>
            </a:pPr>
            <a:endParaRPr lang="zh-CN" altLang="en-US" sz="1596" smtClean="0">
              <a:solidFill>
                <a:srgbClr val="000000"/>
              </a:solidFill>
              <a:latin typeface="微软雅黑"/>
            </a:endParaRPr>
          </a:p>
          <a:p>
            <a:pPr marL="0" marR="0" lvl="0" indent="0" defTabSz="914400" eaLnBrk="1" fontAlgn="auto" latinLnBrk="0" hangingPunct="1">
              <a:lnSpc>
                <a:spcPts val="1865"/>
              </a:lnSpc>
              <a:buClrTx/>
              <a:buSzTx/>
              <a:buNone/>
              <a:tabLst>
                <a:tab pos="1206500" algn="l"/>
                <a:tab pos="4343400" algn="l"/>
                <a:tab pos="6553200" algn="l"/>
                <a:tab pos="7124700" algn="l"/>
              </a:tabLst>
              <a:defRPr/>
            </a:pPr>
            <a:r>
              <a:rPr lang="zh-CN" altLang="en-US" sz="1596" smtClean="0">
                <a:solidFill>
                  <a:srgbClr val="000000"/>
                </a:solidFill>
                <a:latin typeface="微软雅黑"/>
              </a:rPr>
              <a:t>	生物信息学</a:t>
            </a:r>
          </a:p>
          <a:p>
            <a:pPr marL="0" marR="0" lvl="0" indent="0" defTabSz="914400" eaLnBrk="1" fontAlgn="auto" latinLnBrk="0" hangingPunct="1">
              <a:lnSpc>
                <a:spcPts val="1000"/>
              </a:lnSpc>
              <a:buClrTx/>
              <a:buSzTx/>
              <a:buNone/>
              <a:tabLst>
                <a:tab pos="1206500" algn="l"/>
                <a:tab pos="4343400" algn="l"/>
                <a:tab pos="6553200" algn="l"/>
                <a:tab pos="7124700" algn="l"/>
              </a:tabLst>
              <a:defRPr/>
            </a:pPr>
            <a:endParaRPr lang="zh-CN" altLang="en-US" sz="1596" smtClean="0">
              <a:solidFill>
                <a:srgbClr val="000000"/>
              </a:solidFill>
              <a:latin typeface="微软雅黑"/>
            </a:endParaRPr>
          </a:p>
          <a:p>
            <a:pPr marL="0" marR="0" lvl="0" indent="0" defTabSz="914400" eaLnBrk="1" fontAlgn="auto" latinLnBrk="0" hangingPunct="1">
              <a:lnSpc>
                <a:spcPts val="1000"/>
              </a:lnSpc>
              <a:buClrTx/>
              <a:buSzTx/>
              <a:buNone/>
              <a:tabLst>
                <a:tab pos="1206500" algn="l"/>
                <a:tab pos="4343400" algn="l"/>
                <a:tab pos="6553200" algn="l"/>
                <a:tab pos="7124700" algn="l"/>
              </a:tabLst>
              <a:defRPr/>
            </a:pPr>
            <a:endParaRPr lang="zh-CN" altLang="en-US" sz="1596" smtClean="0">
              <a:solidFill>
                <a:srgbClr val="000000"/>
              </a:solidFill>
              <a:latin typeface="微软雅黑"/>
            </a:endParaRPr>
          </a:p>
          <a:p>
            <a:pPr marL="0" marR="0" lvl="0" indent="0" defTabSz="914400" eaLnBrk="1" fontAlgn="auto" latinLnBrk="0" hangingPunct="1">
              <a:lnSpc>
                <a:spcPts val="1000"/>
              </a:lnSpc>
              <a:buClrTx/>
              <a:buSzTx/>
              <a:buNone/>
              <a:tabLst>
                <a:tab pos="1206500" algn="l"/>
                <a:tab pos="4343400" algn="l"/>
                <a:tab pos="6553200" algn="l"/>
                <a:tab pos="7124700" algn="l"/>
              </a:tabLst>
              <a:defRPr/>
            </a:pPr>
            <a:endParaRPr lang="zh-CN" altLang="en-US" sz="1596" smtClean="0">
              <a:solidFill>
                <a:srgbClr val="000000"/>
              </a:solidFill>
              <a:latin typeface="微软雅黑"/>
            </a:endParaRPr>
          </a:p>
          <a:p>
            <a:pPr marL="0" marR="0" lvl="0" indent="0" defTabSz="914400" eaLnBrk="1" fontAlgn="auto" latinLnBrk="0" hangingPunct="1">
              <a:lnSpc>
                <a:spcPts val="1000"/>
              </a:lnSpc>
              <a:buClrTx/>
              <a:buSzTx/>
              <a:buNone/>
              <a:tabLst>
                <a:tab pos="1206500" algn="l"/>
                <a:tab pos="4343400" algn="l"/>
                <a:tab pos="6553200" algn="l"/>
                <a:tab pos="7124700" algn="l"/>
              </a:tabLst>
              <a:defRPr/>
            </a:pPr>
            <a:endParaRPr lang="zh-CN" altLang="en-US" sz="1596" smtClean="0">
              <a:solidFill>
                <a:srgbClr val="000000"/>
              </a:solidFill>
              <a:latin typeface="微软雅黑"/>
            </a:endParaRPr>
          </a:p>
          <a:p>
            <a:pPr marL="0" marR="0" lvl="0" indent="0" defTabSz="914400" eaLnBrk="1" fontAlgn="auto" latinLnBrk="0" hangingPunct="1">
              <a:lnSpc>
                <a:spcPts val="1000"/>
              </a:lnSpc>
              <a:buClrTx/>
              <a:buSzTx/>
              <a:buNone/>
              <a:tabLst>
                <a:tab pos="1206500" algn="l"/>
                <a:tab pos="4343400" algn="l"/>
                <a:tab pos="6553200" algn="l"/>
                <a:tab pos="7124700" algn="l"/>
              </a:tabLst>
              <a:defRPr/>
            </a:pPr>
            <a:endParaRPr lang="zh-CN" altLang="en-US" sz="1596" smtClean="0">
              <a:solidFill>
                <a:srgbClr val="000000"/>
              </a:solidFill>
              <a:latin typeface="微软雅黑"/>
            </a:endParaRPr>
          </a:p>
          <a:p>
            <a:pPr marL="0" marR="0" lvl="0" indent="0" defTabSz="914400" eaLnBrk="1" fontAlgn="auto" latinLnBrk="0" hangingPunct="1">
              <a:lnSpc>
                <a:spcPts val="1000"/>
              </a:lnSpc>
              <a:buClrTx/>
              <a:buSzTx/>
              <a:buNone/>
              <a:tabLst>
                <a:tab pos="1206500" algn="l"/>
                <a:tab pos="4343400" algn="l"/>
                <a:tab pos="6553200" algn="l"/>
                <a:tab pos="7124700" algn="l"/>
              </a:tabLst>
              <a:defRPr/>
            </a:pPr>
            <a:endParaRPr lang="zh-CN" altLang="en-US" sz="1596" smtClean="0">
              <a:solidFill>
                <a:srgbClr val="000000"/>
              </a:solidFill>
              <a:latin typeface="微软雅黑"/>
            </a:endParaRPr>
          </a:p>
          <a:p>
            <a:pPr marL="0" marR="0" lvl="0" indent="0" defTabSz="914400" eaLnBrk="1" fontAlgn="auto" latinLnBrk="0" hangingPunct="1">
              <a:lnSpc>
                <a:spcPts val="1000"/>
              </a:lnSpc>
              <a:buClrTx/>
              <a:buSzTx/>
              <a:buNone/>
              <a:tabLst>
                <a:tab pos="1206500" algn="l"/>
                <a:tab pos="4343400" algn="l"/>
                <a:tab pos="6553200" algn="l"/>
                <a:tab pos="7124700" algn="l"/>
              </a:tabLst>
              <a:defRPr/>
            </a:pPr>
            <a:endParaRPr lang="zh-CN" altLang="en-US" sz="1596" smtClean="0">
              <a:solidFill>
                <a:srgbClr val="000000"/>
              </a:solidFill>
              <a:latin typeface="微软雅黑"/>
            </a:endParaRPr>
          </a:p>
          <a:p>
            <a:pPr marL="0" marR="0" lvl="0" indent="0" defTabSz="914400" eaLnBrk="1" fontAlgn="auto" latinLnBrk="0" hangingPunct="1">
              <a:lnSpc>
                <a:spcPts val="1000"/>
              </a:lnSpc>
              <a:buClrTx/>
              <a:buSzTx/>
              <a:buNone/>
              <a:tabLst>
                <a:tab pos="1206500" algn="l"/>
                <a:tab pos="4343400" algn="l"/>
                <a:tab pos="6553200" algn="l"/>
                <a:tab pos="7124700" algn="l"/>
              </a:tabLst>
              <a:defRPr/>
            </a:pPr>
            <a:endParaRPr lang="zh-CN" altLang="en-US" sz="1596" smtClean="0">
              <a:solidFill>
                <a:srgbClr val="000000"/>
              </a:solidFill>
              <a:latin typeface="微软雅黑"/>
            </a:endParaRPr>
          </a:p>
          <a:p>
            <a:pPr marL="0" marR="0" lvl="0" indent="0" defTabSz="914400" eaLnBrk="1" fontAlgn="auto" latinLnBrk="0" hangingPunct="1">
              <a:lnSpc>
                <a:spcPts val="1000"/>
              </a:lnSpc>
              <a:buClrTx/>
              <a:buSzTx/>
              <a:buNone/>
              <a:tabLst>
                <a:tab pos="1206500" algn="l"/>
                <a:tab pos="4343400" algn="l"/>
                <a:tab pos="6553200" algn="l"/>
                <a:tab pos="7124700" algn="l"/>
              </a:tabLst>
              <a:defRPr/>
            </a:pPr>
            <a:endParaRPr lang="zh-CN" altLang="en-US" sz="1596" smtClean="0">
              <a:solidFill>
                <a:srgbClr val="000000"/>
              </a:solidFill>
              <a:latin typeface="微软雅黑"/>
            </a:endParaRPr>
          </a:p>
          <a:p>
            <a:pPr marL="0" marR="0" lvl="0" indent="0" defTabSz="914400" eaLnBrk="1" fontAlgn="auto" latinLnBrk="0" hangingPunct="1">
              <a:lnSpc>
                <a:spcPts val="1000"/>
              </a:lnSpc>
              <a:buClrTx/>
              <a:buSzTx/>
              <a:buNone/>
              <a:tabLst>
                <a:tab pos="1206500" algn="l"/>
                <a:tab pos="4343400" algn="l"/>
                <a:tab pos="6553200" algn="l"/>
                <a:tab pos="7124700" algn="l"/>
              </a:tabLst>
              <a:defRPr/>
            </a:pPr>
            <a:endParaRPr lang="zh-CN" altLang="en-US" sz="1596" smtClean="0">
              <a:solidFill>
                <a:srgbClr val="000000"/>
              </a:solidFill>
              <a:latin typeface="微软雅黑"/>
            </a:endParaRPr>
          </a:p>
          <a:p>
            <a:pPr marL="0" marR="0" lvl="0" indent="0" defTabSz="914400" eaLnBrk="1" fontAlgn="auto" latinLnBrk="0" hangingPunct="1">
              <a:lnSpc>
                <a:spcPts val="1000"/>
              </a:lnSpc>
              <a:buClrTx/>
              <a:buSzTx/>
              <a:buNone/>
              <a:tabLst>
                <a:tab pos="1206500" algn="l"/>
                <a:tab pos="4343400" algn="l"/>
                <a:tab pos="6553200" algn="l"/>
                <a:tab pos="7124700" algn="l"/>
              </a:tabLst>
              <a:defRPr/>
            </a:pPr>
            <a:endParaRPr lang="zh-CN" altLang="en-US" sz="1596" smtClean="0">
              <a:solidFill>
                <a:srgbClr val="000000"/>
              </a:solidFill>
              <a:latin typeface="微软雅黑"/>
            </a:endParaRPr>
          </a:p>
          <a:p>
            <a:pPr marL="0" marR="0" lvl="0" indent="0" defTabSz="914400" eaLnBrk="1" fontAlgn="auto" latinLnBrk="0" hangingPunct="1">
              <a:lnSpc>
                <a:spcPts val="1000"/>
              </a:lnSpc>
              <a:buClrTx/>
              <a:buSzTx/>
              <a:buNone/>
              <a:tabLst>
                <a:tab pos="1206500" algn="l"/>
                <a:tab pos="4343400" algn="l"/>
                <a:tab pos="6553200" algn="l"/>
                <a:tab pos="7124700" algn="l"/>
              </a:tabLst>
              <a:defRPr/>
            </a:pPr>
            <a:endParaRPr lang="zh-CN" altLang="en-US" sz="1596" smtClean="0">
              <a:solidFill>
                <a:srgbClr val="000000"/>
              </a:solidFill>
              <a:latin typeface="微软雅黑"/>
            </a:endParaRPr>
          </a:p>
          <a:p>
            <a:pPr marL="0" marR="0" lvl="0" indent="0" defTabSz="914400" eaLnBrk="1" fontAlgn="auto" latinLnBrk="0" hangingPunct="1">
              <a:lnSpc>
                <a:spcPts val="1000"/>
              </a:lnSpc>
              <a:buClrTx/>
              <a:buSzTx/>
              <a:buNone/>
              <a:tabLst>
                <a:tab pos="1206500" algn="l"/>
                <a:tab pos="4343400" algn="l"/>
                <a:tab pos="6553200" algn="l"/>
                <a:tab pos="7124700" algn="l"/>
              </a:tabLst>
              <a:defRPr/>
            </a:pPr>
            <a:endParaRPr lang="zh-CN" altLang="en-US" sz="1596" smtClean="0">
              <a:solidFill>
                <a:srgbClr val="000000"/>
              </a:solidFill>
              <a:latin typeface="微软雅黑"/>
            </a:endParaRPr>
          </a:p>
          <a:p>
            <a:pPr marL="0" marR="0" lvl="0" indent="0" defTabSz="914400" eaLnBrk="1" fontAlgn="auto" latinLnBrk="0" hangingPunct="1">
              <a:lnSpc>
                <a:spcPts val="2019"/>
              </a:lnSpc>
              <a:buClrTx/>
              <a:buSzTx/>
              <a:buNone/>
              <a:tabLst>
                <a:tab pos="1206500" algn="l"/>
                <a:tab pos="4343400" algn="l"/>
                <a:tab pos="6553200" algn="l"/>
                <a:tab pos="7124700" algn="l"/>
              </a:tabLst>
              <a:defRPr/>
            </a:pPr>
            <a:r>
              <a:rPr lang="zh-CN" altLang="en-US" sz="1596" smtClean="0">
                <a:solidFill>
                  <a:srgbClr val="000000"/>
                </a:solidFill>
                <a:latin typeface="微软雅黑"/>
              </a:rPr>
              <a:t>			决策助手</a:t>
            </a:r>
            <a:r>
              <a:rPr lang="en-US" altLang="zh-CN" sz="1596" smtClean="0">
                <a:solidFill>
                  <a:srgbClr val="000000"/>
                </a:solidFill>
                <a:latin typeface="Times New Roman"/>
              </a:rPr>
              <a:t>(DARPA)</a:t>
            </a:r>
            <a:endParaRPr lang="zh-CN" altLang="en-US" sz="1596">
              <a:solidFill>
                <a:srgbClr val="000000"/>
              </a:solidFill>
              <a:latin typeface="Times New Roman"/>
            </a:endParaRPr>
          </a:p>
        </p:txBody>
      </p:sp>
      <p:sp>
        <p:nvSpPr>
          <p:cNvPr id="32" name="TextBox 31"/>
          <p:cNvSpPr txBox="1"/>
          <p:nvPr/>
        </p:nvSpPr>
        <p:spPr>
          <a:xfrm>
            <a:off x="3887470" y="5784395"/>
            <a:ext cx="1543692" cy="243656"/>
          </a:xfrm>
          <a:prstGeom prst="rect">
            <a:avLst/>
          </a:prstGeom>
          <a:noFill/>
        </p:spPr>
        <p:txBody>
          <a:bodyPr vert="horz" wrap="none" lIns="0" tIns="0" rIns="0" bIns="0" rtlCol="0">
            <a:spAutoFit/>
          </a:bodyPr>
          <a:lstStyle/>
          <a:p>
            <a:pPr>
              <a:lnSpc>
                <a:spcPts val="1934"/>
              </a:lnSpc>
            </a:pPr>
            <a:r>
              <a:rPr lang="zh-CN" altLang="en-US" sz="1596" smtClean="0">
                <a:solidFill>
                  <a:srgbClr val="000000"/>
                </a:solidFill>
                <a:latin typeface="微软雅黑"/>
              </a:rPr>
              <a:t>火星机器人 </a:t>
            </a:r>
            <a:r>
              <a:rPr lang="en-US" altLang="zh-CN" sz="1596" smtClean="0">
                <a:solidFill>
                  <a:srgbClr val="000000"/>
                </a:solidFill>
                <a:latin typeface="Times New Roman"/>
              </a:rPr>
              <a:t>(JPL)</a:t>
            </a:r>
            <a:endParaRPr lang="zh-CN" altLang="en-US" sz="1596">
              <a:solidFill>
                <a:srgbClr val="000000"/>
              </a:solidFill>
              <a:latin typeface="Times New Roman"/>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name="myslide28">
    <p:spTree>
      <p:nvGrpSpPr>
        <p:cNvPr id="1" name=""/>
        <p:cNvGrpSpPr/>
        <p:nvPr/>
      </p:nvGrpSpPr>
      <p:grpSpPr>
        <a:xfrm>
          <a:off x="0" y="0"/>
          <a:ext cx="0" cy="0"/>
          <a:chOff x="0" y="0"/>
          <a:chExt cx="0" cy="0"/>
        </a:xfrm>
      </p:grpSpPr>
      <p:sp>
        <p:nvSpPr>
          <p:cNvPr id="2" name="任意多边形 1"/>
          <p:cNvSpPr/>
          <p:nvPr/>
        </p:nvSpPr>
        <p:spPr>
          <a:xfrm>
            <a:off x="143255" y="464819"/>
            <a:ext cx="2421638" cy="1199389"/>
          </a:xfrm>
          <a:custGeom>
            <a:avLst/>
            <a:gdLst/>
            <a:ahLst/>
            <a:cxnLst/>
            <a:rect l="0" t="0" r="0" b="0"/>
            <a:pathLst>
              <a:path w="2421638" h="1199389">
                <a:moveTo>
                  <a:pt x="0" y="1199388"/>
                </a:moveTo>
                <a:lnTo>
                  <a:pt x="2421637" y="1199388"/>
                </a:lnTo>
                <a:lnTo>
                  <a:pt x="2421637" y="0"/>
                </a:lnTo>
                <a:lnTo>
                  <a:pt x="0" y="0"/>
                </a:lnTo>
                <a:close/>
              </a:path>
            </a:pathLst>
          </a:custGeom>
          <a:solidFill>
            <a:srgbClr val="FFFFFF"/>
          </a:solidFill>
          <a:ln w="12700" cap="flat" cmpd="sng" algn="ctr">
            <a:solidFill>
              <a:srgbClr val="000000">
                <a:alpha val="0"/>
              </a:srgb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任意多边形 2"/>
          <p:cNvSpPr/>
          <p:nvPr/>
        </p:nvSpPr>
        <p:spPr>
          <a:xfrm>
            <a:off x="2551176" y="342900"/>
            <a:ext cx="6443472" cy="5791201"/>
          </a:xfrm>
          <a:custGeom>
            <a:avLst/>
            <a:gdLst/>
            <a:ahLst/>
            <a:cxnLst/>
            <a:rect l="0" t="0" r="0" b="0"/>
            <a:pathLst>
              <a:path w="6443472" h="5791201">
                <a:moveTo>
                  <a:pt x="0" y="5791200"/>
                </a:moveTo>
                <a:lnTo>
                  <a:pt x="6443471" y="5791200"/>
                </a:lnTo>
                <a:lnTo>
                  <a:pt x="6443471" y="0"/>
                </a:lnTo>
                <a:lnTo>
                  <a:pt x="0" y="0"/>
                </a:lnTo>
                <a:close/>
              </a:path>
            </a:pathLst>
          </a:custGeom>
          <a:solidFill>
            <a:srgbClr val="000000">
              <a:alpha val="0"/>
            </a:srgbClr>
          </a:solidFill>
          <a:ln w="12700" cap="flat" cmpd="sng" algn="ctr">
            <a:solidFill>
              <a:srgbClr val="000000"/>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任意多边形 3"/>
          <p:cNvSpPr/>
          <p:nvPr/>
        </p:nvSpPr>
        <p:spPr>
          <a:xfrm>
            <a:off x="7704581" y="657605"/>
            <a:ext cx="972313" cy="288037"/>
          </a:xfrm>
          <a:custGeom>
            <a:avLst/>
            <a:gdLst/>
            <a:ahLst/>
            <a:cxnLst/>
            <a:rect l="0" t="0" r="0" b="0"/>
            <a:pathLst>
              <a:path w="972313" h="288037">
                <a:moveTo>
                  <a:pt x="0" y="144018"/>
                </a:moveTo>
                <a:cubicBezTo>
                  <a:pt x="0" y="64517"/>
                  <a:pt x="217678" y="0"/>
                  <a:pt x="486157" y="0"/>
                </a:cubicBezTo>
                <a:cubicBezTo>
                  <a:pt x="754635" y="0"/>
                  <a:pt x="972312" y="64517"/>
                  <a:pt x="972312" y="144018"/>
                </a:cubicBezTo>
                <a:cubicBezTo>
                  <a:pt x="972312" y="223520"/>
                  <a:pt x="754635" y="288036"/>
                  <a:pt x="486157" y="288036"/>
                </a:cubicBezTo>
                <a:cubicBezTo>
                  <a:pt x="217678" y="288036"/>
                  <a:pt x="0" y="223520"/>
                  <a:pt x="0" y="144018"/>
                </a:cubicBezTo>
                <a:close/>
              </a:path>
            </a:pathLst>
          </a:custGeom>
          <a:solidFill>
            <a:srgbClr val="000000">
              <a:alpha val="0"/>
            </a:srgbClr>
          </a:solidFill>
          <a:ln w="25400" cap="flat" cmpd="sng" algn="ctr">
            <a:solidFill>
              <a:srgbClr val="FF1A1A"/>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任意多边形 4"/>
          <p:cNvSpPr/>
          <p:nvPr/>
        </p:nvSpPr>
        <p:spPr>
          <a:xfrm>
            <a:off x="5210555" y="1016508"/>
            <a:ext cx="3599689" cy="1016509"/>
          </a:xfrm>
          <a:custGeom>
            <a:avLst/>
            <a:gdLst/>
            <a:ahLst/>
            <a:cxnLst/>
            <a:rect l="0" t="0" r="0" b="0"/>
            <a:pathLst>
              <a:path w="3599689" h="1016509">
                <a:moveTo>
                  <a:pt x="0" y="1016508"/>
                </a:moveTo>
                <a:lnTo>
                  <a:pt x="3599688" y="1016508"/>
                </a:lnTo>
                <a:lnTo>
                  <a:pt x="3599688" y="0"/>
                </a:lnTo>
                <a:lnTo>
                  <a:pt x="0" y="0"/>
                </a:lnTo>
                <a:close/>
              </a:path>
            </a:pathLst>
          </a:custGeom>
          <a:solidFill>
            <a:srgbClr val="FFFFB3"/>
          </a:solidFill>
          <a:ln w="12700" cap="flat" cmpd="sng" algn="ctr">
            <a:solidFill>
              <a:srgbClr val="000000">
                <a:alpha val="0"/>
              </a:srgb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descr="ws_C058.tmp"/>
          <p:cNvPicPr>
            <a:picLocks/>
          </p:cNvPicPr>
          <p:nvPr/>
        </p:nvPicPr>
        <p:blipFill>
          <a:blip r:embed="rId2" cstate="print"/>
          <a:stretch>
            <a:fillRect/>
          </a:stretch>
        </p:blipFill>
        <p:spPr>
          <a:xfrm>
            <a:off x="2540000" y="330200"/>
            <a:ext cx="6464300" cy="5816600"/>
          </a:xfrm>
          <a:prstGeom prst="rect">
            <a:avLst/>
          </a:prstGeom>
        </p:spPr>
      </p:pic>
      <p:pic>
        <p:nvPicPr>
          <p:cNvPr id="7" name="图片 6" descr="ws_C059.tmp"/>
          <p:cNvPicPr>
            <a:picLocks/>
          </p:cNvPicPr>
          <p:nvPr/>
        </p:nvPicPr>
        <p:blipFill>
          <a:blip r:embed="rId3" cstate="print"/>
          <a:stretch>
            <a:fillRect/>
          </a:stretch>
        </p:blipFill>
        <p:spPr>
          <a:xfrm>
            <a:off x="0" y="0"/>
            <a:ext cx="9144000" cy="6858000"/>
          </a:xfrm>
          <a:prstGeom prst="rect">
            <a:avLst/>
          </a:prstGeom>
        </p:spPr>
      </p:pic>
      <p:sp>
        <p:nvSpPr>
          <p:cNvPr id="8" name="TextBox 7"/>
          <p:cNvSpPr txBox="1"/>
          <p:nvPr/>
        </p:nvSpPr>
        <p:spPr>
          <a:xfrm rot="18900000">
            <a:off x="1690110" y="5676121"/>
            <a:ext cx="381515" cy="279564"/>
          </a:xfrm>
          <a:prstGeom prst="rect">
            <a:avLst/>
          </a:prstGeom>
          <a:noFill/>
        </p:spPr>
        <p:txBody>
          <a:bodyPr vert="horz" wrap="none" lIns="0" tIns="0" rIns="0" bIns="0" rtlCol="0">
            <a:spAutoFit/>
          </a:bodyPr>
          <a:lstStyle/>
          <a:p>
            <a:pPr>
              <a:lnSpc>
                <a:spcPts val="2107"/>
              </a:lnSpc>
            </a:pPr>
            <a:r>
              <a:rPr lang="en-US" altLang="zh-CN" sz="2542" smtClean="0">
                <a:solidFill>
                  <a:srgbClr val="00FFFF"/>
                </a:solidFill>
                <a:latin typeface="微软雅黑"/>
              </a:rPr>
              <a:t>20</a:t>
            </a:r>
            <a:endParaRPr lang="zh-CN" altLang="en-US" sz="2542">
              <a:solidFill>
                <a:srgbClr val="00FFFF"/>
              </a:solidFill>
              <a:latin typeface="微软雅黑"/>
            </a:endParaRPr>
          </a:p>
        </p:txBody>
      </p:sp>
      <p:sp>
        <p:nvSpPr>
          <p:cNvPr id="9" name="TextBox 8"/>
          <p:cNvSpPr txBox="1"/>
          <p:nvPr/>
        </p:nvSpPr>
        <p:spPr>
          <a:xfrm rot="18900000">
            <a:off x="1957647" y="5408583"/>
            <a:ext cx="381515" cy="279564"/>
          </a:xfrm>
          <a:prstGeom prst="rect">
            <a:avLst/>
          </a:prstGeom>
          <a:noFill/>
        </p:spPr>
        <p:txBody>
          <a:bodyPr vert="horz" wrap="none" lIns="0" tIns="0" rIns="0" bIns="0" rtlCol="0">
            <a:spAutoFit/>
          </a:bodyPr>
          <a:lstStyle/>
          <a:p>
            <a:pPr>
              <a:lnSpc>
                <a:spcPts val="2107"/>
              </a:lnSpc>
            </a:pPr>
            <a:r>
              <a:rPr lang="en-US" altLang="zh-CN" sz="2542" smtClean="0">
                <a:solidFill>
                  <a:srgbClr val="00FFFF"/>
                </a:solidFill>
                <a:latin typeface="微软雅黑"/>
              </a:rPr>
              <a:t>16</a:t>
            </a:r>
            <a:endParaRPr lang="zh-CN" altLang="en-US" sz="2542">
              <a:solidFill>
                <a:srgbClr val="00FFFF"/>
              </a:solidFill>
              <a:latin typeface="微软雅黑"/>
            </a:endParaRPr>
          </a:p>
        </p:txBody>
      </p:sp>
      <p:sp>
        <p:nvSpPr>
          <p:cNvPr id="10" name="TextBox 9"/>
          <p:cNvSpPr txBox="1"/>
          <p:nvPr/>
        </p:nvSpPr>
        <p:spPr>
          <a:xfrm rot="18900000">
            <a:off x="2253237" y="5193677"/>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南</a:t>
            </a:r>
            <a:endParaRPr lang="zh-CN" altLang="en-US" sz="2542">
              <a:solidFill>
                <a:srgbClr val="00FFFF"/>
              </a:solidFill>
              <a:latin typeface="微软雅黑"/>
            </a:endParaRPr>
          </a:p>
        </p:txBody>
      </p:sp>
      <p:sp>
        <p:nvSpPr>
          <p:cNvPr id="11" name="TextBox 10"/>
          <p:cNvSpPr txBox="1"/>
          <p:nvPr/>
        </p:nvSpPr>
        <p:spPr>
          <a:xfrm rot="18900000">
            <a:off x="2481511" y="4965402"/>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京</a:t>
            </a:r>
            <a:endParaRPr lang="zh-CN" altLang="en-US" sz="2542">
              <a:solidFill>
                <a:srgbClr val="00FFFF"/>
              </a:solidFill>
              <a:latin typeface="微软雅黑"/>
            </a:endParaRPr>
          </a:p>
        </p:txBody>
      </p:sp>
      <p:sp>
        <p:nvSpPr>
          <p:cNvPr id="12" name="TextBox 11"/>
          <p:cNvSpPr txBox="1"/>
          <p:nvPr/>
        </p:nvSpPr>
        <p:spPr>
          <a:xfrm rot="18900000">
            <a:off x="2709786" y="4737128"/>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大</a:t>
            </a:r>
            <a:endParaRPr lang="zh-CN" altLang="en-US" sz="2542">
              <a:solidFill>
                <a:srgbClr val="00FFFF"/>
              </a:solidFill>
              <a:latin typeface="微软雅黑"/>
            </a:endParaRPr>
          </a:p>
        </p:txBody>
      </p:sp>
      <p:sp>
        <p:nvSpPr>
          <p:cNvPr id="13" name="TextBox 12"/>
          <p:cNvSpPr txBox="1"/>
          <p:nvPr/>
        </p:nvSpPr>
        <p:spPr>
          <a:xfrm rot="18900000">
            <a:off x="2938060" y="4508853"/>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学</a:t>
            </a:r>
            <a:endParaRPr lang="zh-CN" altLang="en-US" sz="2542">
              <a:solidFill>
                <a:srgbClr val="00FFFF"/>
              </a:solidFill>
              <a:latin typeface="微软雅黑"/>
            </a:endParaRPr>
          </a:p>
        </p:txBody>
      </p:sp>
      <p:sp>
        <p:nvSpPr>
          <p:cNvPr id="14" name="TextBox 13"/>
          <p:cNvSpPr txBox="1"/>
          <p:nvPr/>
        </p:nvSpPr>
        <p:spPr>
          <a:xfrm rot="18900000">
            <a:off x="3166335" y="4280579"/>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机</a:t>
            </a:r>
            <a:endParaRPr lang="zh-CN" altLang="en-US" sz="2542">
              <a:solidFill>
                <a:srgbClr val="00FFFF"/>
              </a:solidFill>
              <a:latin typeface="微软雅黑"/>
            </a:endParaRPr>
          </a:p>
        </p:txBody>
      </p:sp>
      <p:sp>
        <p:nvSpPr>
          <p:cNvPr id="15" name="TextBox 14"/>
          <p:cNvSpPr txBox="1"/>
          <p:nvPr/>
        </p:nvSpPr>
        <p:spPr>
          <a:xfrm rot="18900000">
            <a:off x="3394609" y="4052304"/>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器</a:t>
            </a:r>
            <a:endParaRPr lang="zh-CN" altLang="en-US" sz="2542">
              <a:solidFill>
                <a:srgbClr val="00FFFF"/>
              </a:solidFill>
              <a:latin typeface="微软雅黑"/>
            </a:endParaRPr>
          </a:p>
        </p:txBody>
      </p:sp>
      <p:sp>
        <p:nvSpPr>
          <p:cNvPr id="16" name="TextBox 15"/>
          <p:cNvSpPr txBox="1"/>
          <p:nvPr/>
        </p:nvSpPr>
        <p:spPr>
          <a:xfrm rot="18900000">
            <a:off x="3622884" y="3824030"/>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学</a:t>
            </a:r>
            <a:endParaRPr lang="zh-CN" altLang="en-US" sz="2542">
              <a:solidFill>
                <a:srgbClr val="00FFFF"/>
              </a:solidFill>
              <a:latin typeface="微软雅黑"/>
            </a:endParaRPr>
          </a:p>
        </p:txBody>
      </p:sp>
      <p:sp>
        <p:nvSpPr>
          <p:cNvPr id="17" name="TextBox 16"/>
          <p:cNvSpPr txBox="1"/>
          <p:nvPr/>
        </p:nvSpPr>
        <p:spPr>
          <a:xfrm rot="18900000">
            <a:off x="3851158" y="3595756"/>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习</a:t>
            </a:r>
            <a:endParaRPr lang="zh-CN" altLang="en-US" sz="2542">
              <a:solidFill>
                <a:srgbClr val="00FFFF"/>
              </a:solidFill>
              <a:latin typeface="微软雅黑"/>
            </a:endParaRPr>
          </a:p>
        </p:txBody>
      </p:sp>
      <p:sp>
        <p:nvSpPr>
          <p:cNvPr id="18" name="TextBox 17"/>
          <p:cNvSpPr txBox="1"/>
          <p:nvPr/>
        </p:nvSpPr>
        <p:spPr>
          <a:xfrm rot="18900000">
            <a:off x="4079433" y="3367481"/>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导</a:t>
            </a:r>
            <a:endParaRPr lang="zh-CN" altLang="en-US" sz="2542">
              <a:solidFill>
                <a:srgbClr val="00FFFF"/>
              </a:solidFill>
              <a:latin typeface="微软雅黑"/>
            </a:endParaRPr>
          </a:p>
        </p:txBody>
      </p:sp>
      <p:sp>
        <p:nvSpPr>
          <p:cNvPr id="19" name="TextBox 18"/>
          <p:cNvSpPr txBox="1"/>
          <p:nvPr/>
        </p:nvSpPr>
        <p:spPr>
          <a:xfrm rot="18900000">
            <a:off x="4307707" y="3139207"/>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论</a:t>
            </a:r>
            <a:endParaRPr lang="zh-CN" altLang="en-US" sz="2542">
              <a:solidFill>
                <a:srgbClr val="00FFFF"/>
              </a:solidFill>
              <a:latin typeface="微软雅黑"/>
            </a:endParaRPr>
          </a:p>
        </p:txBody>
      </p:sp>
      <p:sp>
        <p:nvSpPr>
          <p:cNvPr id="20" name="TextBox 19"/>
          <p:cNvSpPr txBox="1"/>
          <p:nvPr/>
        </p:nvSpPr>
        <p:spPr>
          <a:xfrm rot="18900000">
            <a:off x="4535981" y="2910932"/>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课</a:t>
            </a:r>
            <a:endParaRPr lang="zh-CN" altLang="en-US" sz="2542">
              <a:solidFill>
                <a:srgbClr val="00FFFF"/>
              </a:solidFill>
              <a:latin typeface="微软雅黑"/>
            </a:endParaRPr>
          </a:p>
        </p:txBody>
      </p:sp>
      <p:sp>
        <p:nvSpPr>
          <p:cNvPr id="21" name="TextBox 20"/>
          <p:cNvSpPr txBox="1"/>
          <p:nvPr/>
        </p:nvSpPr>
        <p:spPr>
          <a:xfrm rot="18900000">
            <a:off x="4764256" y="2682658"/>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程</a:t>
            </a:r>
            <a:endParaRPr lang="zh-CN" altLang="en-US" sz="2542">
              <a:solidFill>
                <a:srgbClr val="00FFFF"/>
              </a:solidFill>
              <a:latin typeface="微软雅黑"/>
            </a:endParaRPr>
          </a:p>
        </p:txBody>
      </p:sp>
      <p:sp>
        <p:nvSpPr>
          <p:cNvPr id="22" name="TextBox 21"/>
          <p:cNvSpPr txBox="1"/>
          <p:nvPr/>
        </p:nvSpPr>
        <p:spPr>
          <a:xfrm rot="18900000">
            <a:off x="4992530" y="2454384"/>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专</a:t>
            </a:r>
            <a:endParaRPr lang="zh-CN" altLang="en-US" sz="2542">
              <a:solidFill>
                <a:srgbClr val="00FFFF"/>
              </a:solidFill>
              <a:latin typeface="微软雅黑"/>
            </a:endParaRPr>
          </a:p>
        </p:txBody>
      </p:sp>
      <p:sp>
        <p:nvSpPr>
          <p:cNvPr id="23" name="TextBox 22"/>
          <p:cNvSpPr txBox="1"/>
          <p:nvPr/>
        </p:nvSpPr>
        <p:spPr>
          <a:xfrm rot="18900000">
            <a:off x="5220805" y="2226109"/>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用</a:t>
            </a:r>
            <a:endParaRPr lang="zh-CN" altLang="en-US" sz="2542">
              <a:solidFill>
                <a:srgbClr val="00FFFF"/>
              </a:solidFill>
              <a:latin typeface="微软雅黑"/>
            </a:endParaRPr>
          </a:p>
        </p:txBody>
      </p:sp>
      <p:sp>
        <p:nvSpPr>
          <p:cNvPr id="24" name="TextBox 23"/>
          <p:cNvSpPr txBox="1"/>
          <p:nvPr/>
        </p:nvSpPr>
        <p:spPr>
          <a:xfrm rot="18900000">
            <a:off x="5449079" y="1997835"/>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所</a:t>
            </a:r>
            <a:endParaRPr lang="zh-CN" altLang="en-US" sz="2542">
              <a:solidFill>
                <a:srgbClr val="00FFFF"/>
              </a:solidFill>
              <a:latin typeface="微软雅黑"/>
            </a:endParaRPr>
          </a:p>
        </p:txBody>
      </p:sp>
      <p:sp>
        <p:nvSpPr>
          <p:cNvPr id="25" name="TextBox 24"/>
          <p:cNvSpPr txBox="1"/>
          <p:nvPr/>
        </p:nvSpPr>
        <p:spPr>
          <a:xfrm rot="18900000">
            <a:off x="5677354" y="1769560"/>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有</a:t>
            </a:r>
            <a:endParaRPr lang="zh-CN" altLang="en-US" sz="2542">
              <a:solidFill>
                <a:srgbClr val="00FFFF"/>
              </a:solidFill>
              <a:latin typeface="微软雅黑"/>
            </a:endParaRPr>
          </a:p>
        </p:txBody>
      </p:sp>
      <p:sp>
        <p:nvSpPr>
          <p:cNvPr id="26" name="TextBox 25"/>
          <p:cNvSpPr txBox="1"/>
          <p:nvPr/>
        </p:nvSpPr>
        <p:spPr>
          <a:xfrm rot="18900000">
            <a:off x="5905628" y="1541286"/>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权</a:t>
            </a:r>
            <a:endParaRPr lang="zh-CN" altLang="en-US" sz="2542">
              <a:solidFill>
                <a:srgbClr val="00FFFF"/>
              </a:solidFill>
              <a:latin typeface="微软雅黑"/>
            </a:endParaRPr>
          </a:p>
        </p:txBody>
      </p:sp>
      <p:sp>
        <p:nvSpPr>
          <p:cNvPr id="27" name="TextBox 26"/>
          <p:cNvSpPr txBox="1"/>
          <p:nvPr/>
        </p:nvSpPr>
        <p:spPr>
          <a:xfrm rot="18900000">
            <a:off x="6133902" y="1313011"/>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保</a:t>
            </a:r>
            <a:endParaRPr lang="zh-CN" altLang="en-US" sz="2542">
              <a:solidFill>
                <a:srgbClr val="00FFFF"/>
              </a:solidFill>
              <a:latin typeface="微软雅黑"/>
            </a:endParaRPr>
          </a:p>
        </p:txBody>
      </p:sp>
      <p:sp>
        <p:nvSpPr>
          <p:cNvPr id="28" name="TextBox 27"/>
          <p:cNvSpPr txBox="1"/>
          <p:nvPr/>
        </p:nvSpPr>
        <p:spPr>
          <a:xfrm rot="18900000">
            <a:off x="6362177" y="1084737"/>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留</a:t>
            </a:r>
            <a:endParaRPr lang="zh-CN" altLang="en-US" sz="2542">
              <a:solidFill>
                <a:srgbClr val="00FFFF"/>
              </a:solidFill>
              <a:latin typeface="微软雅黑"/>
            </a:endParaRPr>
          </a:p>
        </p:txBody>
      </p:sp>
      <p:sp>
        <p:nvSpPr>
          <p:cNvPr id="29" name="TextBox 28"/>
          <p:cNvSpPr txBox="1"/>
          <p:nvPr/>
        </p:nvSpPr>
        <p:spPr>
          <a:xfrm>
            <a:off x="235000" y="574044"/>
            <a:ext cx="2154436" cy="296556"/>
          </a:xfrm>
          <a:prstGeom prst="rect">
            <a:avLst/>
          </a:prstGeom>
          <a:noFill/>
        </p:spPr>
        <p:txBody>
          <a:bodyPr vert="horz" wrap="none" lIns="0" tIns="0" rIns="0" bIns="0" rtlCol="0">
            <a:spAutoFit/>
          </a:bodyPr>
          <a:lstStyle/>
          <a:p>
            <a:pPr>
              <a:lnSpc>
                <a:spcPts val="2309"/>
              </a:lnSpc>
            </a:pPr>
            <a:r>
              <a:rPr lang="zh-CN" altLang="en-US" sz="2402" smtClean="0">
                <a:solidFill>
                  <a:srgbClr val="FF0000"/>
                </a:solidFill>
                <a:latin typeface="微软雅黑"/>
              </a:rPr>
              <a:t>今天的“机器学</a:t>
            </a:r>
            <a:endParaRPr lang="zh-CN" altLang="en-US" sz="2402">
              <a:solidFill>
                <a:srgbClr val="FF0000"/>
              </a:solidFill>
              <a:latin typeface="微软雅黑"/>
            </a:endParaRPr>
          </a:p>
        </p:txBody>
      </p:sp>
      <p:sp>
        <p:nvSpPr>
          <p:cNvPr id="30" name="TextBox 29"/>
          <p:cNvSpPr txBox="1"/>
          <p:nvPr/>
        </p:nvSpPr>
        <p:spPr>
          <a:xfrm>
            <a:off x="235000" y="940308"/>
            <a:ext cx="2154436" cy="666849"/>
          </a:xfrm>
          <a:prstGeom prst="rect">
            <a:avLst/>
          </a:prstGeom>
          <a:noFill/>
        </p:spPr>
        <p:txBody>
          <a:bodyPr vert="horz" wrap="none" lIns="0" tIns="0" rIns="0" bIns="0" rtlCol="0">
            <a:spAutoFit/>
          </a:bodyPr>
          <a:lstStyle/>
          <a:p>
            <a:pPr>
              <a:lnSpc>
                <a:spcPts val="2306"/>
              </a:lnSpc>
            </a:pPr>
            <a:r>
              <a:rPr lang="zh-CN" altLang="en-US" sz="2400" smtClean="0">
                <a:solidFill>
                  <a:srgbClr val="FF0000"/>
                </a:solidFill>
                <a:latin typeface="微软雅黑"/>
              </a:rPr>
              <a:t>习”已经是一个</a:t>
            </a:r>
          </a:p>
          <a:p>
            <a:pPr>
              <a:lnSpc>
                <a:spcPts val="2880"/>
              </a:lnSpc>
            </a:pPr>
            <a:r>
              <a:rPr lang="zh-CN" altLang="en-US" sz="2400" smtClean="0">
                <a:solidFill>
                  <a:srgbClr val="FF0000"/>
                </a:solidFill>
                <a:latin typeface="微软雅黑"/>
              </a:rPr>
              <a:t>广袤的学科领域</a:t>
            </a:r>
            <a:endParaRPr lang="zh-CN" altLang="en-US" sz="2400">
              <a:solidFill>
                <a:srgbClr val="FF0000"/>
              </a:solidFill>
              <a:latin typeface="微软雅黑"/>
            </a:endParaRPr>
          </a:p>
        </p:txBody>
      </p:sp>
      <p:sp>
        <p:nvSpPr>
          <p:cNvPr id="31" name="TextBox 30"/>
          <p:cNvSpPr txBox="1"/>
          <p:nvPr/>
        </p:nvSpPr>
        <p:spPr>
          <a:xfrm>
            <a:off x="5487670" y="1116294"/>
            <a:ext cx="3077766" cy="564257"/>
          </a:xfrm>
          <a:prstGeom prst="rect">
            <a:avLst/>
          </a:prstGeom>
          <a:noFill/>
        </p:spPr>
        <p:txBody>
          <a:bodyPr vert="horz" wrap="none" lIns="0" tIns="0" rIns="0" bIns="0" rtlCol="0">
            <a:spAutoFit/>
          </a:bodyPr>
          <a:lstStyle/>
          <a:p>
            <a:pPr marL="0" marR="0" lvl="0" indent="0" defTabSz="914400" eaLnBrk="1" fontAlgn="auto" latinLnBrk="0" hangingPunct="1">
              <a:lnSpc>
                <a:spcPts val="1926"/>
              </a:lnSpc>
              <a:buClrTx/>
              <a:buSzTx/>
              <a:buNone/>
              <a:tabLst>
                <a:tab pos="228600" algn="l"/>
              </a:tabLst>
              <a:defRPr/>
            </a:pPr>
            <a:r>
              <a:rPr lang="zh-CN" altLang="en-US" sz="2004" smtClean="0">
                <a:solidFill>
                  <a:srgbClr val="000000"/>
                </a:solidFill>
                <a:latin typeface="微软雅黑"/>
              </a:rPr>
              <a:t>经常被谈到的“深度学习”</a:t>
            </a:r>
          </a:p>
          <a:p>
            <a:pPr marL="0" marR="0" lvl="0" indent="0" defTabSz="914400" eaLnBrk="1" fontAlgn="auto" latinLnBrk="0" hangingPunct="1">
              <a:lnSpc>
                <a:spcPts val="2472"/>
              </a:lnSpc>
              <a:buClrTx/>
              <a:buSzTx/>
              <a:buNone/>
              <a:tabLst>
                <a:tab pos="228600" algn="l"/>
              </a:tabLst>
              <a:defRPr/>
            </a:pPr>
            <a:r>
              <a:rPr lang="zh-CN" altLang="en-US" sz="2004" smtClean="0">
                <a:solidFill>
                  <a:srgbClr val="000000"/>
                </a:solidFill>
                <a:latin typeface="微软雅黑"/>
              </a:rPr>
              <a:t>	</a:t>
            </a:r>
            <a:r>
              <a:rPr lang="en-US" altLang="zh-CN" sz="2004" smtClean="0">
                <a:solidFill>
                  <a:srgbClr val="000000"/>
                </a:solidFill>
                <a:latin typeface="Times New Roman"/>
              </a:rPr>
              <a:t>(Deep Learning)</a:t>
            </a:r>
            <a:r>
              <a:rPr lang="zh-CN" altLang="en-US" sz="2004" smtClean="0">
                <a:solidFill>
                  <a:srgbClr val="000000"/>
                </a:solidFill>
                <a:latin typeface="微软雅黑"/>
              </a:rPr>
              <a:t>仅是</a:t>
            </a:r>
            <a:endParaRPr lang="zh-CN" altLang="en-US" sz="2004">
              <a:solidFill>
                <a:srgbClr val="000000"/>
              </a:solidFill>
              <a:latin typeface="微软雅黑"/>
            </a:endParaRPr>
          </a:p>
        </p:txBody>
      </p:sp>
      <p:sp>
        <p:nvSpPr>
          <p:cNvPr id="32" name="TextBox 31"/>
          <p:cNvSpPr txBox="1"/>
          <p:nvPr/>
        </p:nvSpPr>
        <p:spPr>
          <a:xfrm>
            <a:off x="211531" y="1725894"/>
            <a:ext cx="8284319" cy="3590727"/>
          </a:xfrm>
          <a:prstGeom prst="rect">
            <a:avLst/>
          </a:prstGeom>
          <a:noFill/>
        </p:spPr>
        <p:txBody>
          <a:bodyPr vert="horz" wrap="none" lIns="0" tIns="0" rIns="0" bIns="0" rtlCol="0">
            <a:spAutoFit/>
          </a:bodyPr>
          <a:lstStyle/>
          <a:p>
            <a:pPr marL="0" marR="0" lvl="0" indent="0" defTabSz="914400" eaLnBrk="1" fontAlgn="auto" latinLnBrk="0" hangingPunct="1">
              <a:lnSpc>
                <a:spcPts val="1926"/>
              </a:lnSpc>
              <a:buClrTx/>
              <a:buSzTx/>
              <a:buNone/>
              <a:tabLst>
                <a:tab pos="114300" algn="l"/>
                <a:tab pos="127000" algn="l"/>
                <a:tab pos="190500" algn="l"/>
                <a:tab pos="241300" algn="l"/>
                <a:tab pos="5410200" algn="l"/>
              </a:tabLst>
              <a:defRPr/>
            </a:pPr>
            <a:r>
              <a:rPr lang="zh-CN" altLang="en-US" smtClean="0"/>
              <a:t>					</a:t>
            </a:r>
            <a:r>
              <a:rPr lang="zh-CN" altLang="en-US" sz="2004" smtClean="0">
                <a:solidFill>
                  <a:srgbClr val="000000"/>
                </a:solidFill>
                <a:latin typeface="微软雅黑"/>
              </a:rPr>
              <a:t>机器学习中的一个小分支</a:t>
            </a:r>
          </a:p>
          <a:p>
            <a:pPr marL="0" marR="0" lvl="0" indent="0" defTabSz="914400" eaLnBrk="1" fontAlgn="auto" latinLnBrk="0" hangingPunct="1">
              <a:lnSpc>
                <a:spcPts val="2513"/>
              </a:lnSpc>
              <a:buClrTx/>
              <a:buSzTx/>
              <a:buNone/>
              <a:tabLst>
                <a:tab pos="114300" algn="l"/>
                <a:tab pos="127000" algn="l"/>
                <a:tab pos="190500" algn="l"/>
                <a:tab pos="241300" algn="l"/>
                <a:tab pos="5410200" algn="l"/>
              </a:tabLst>
              <a:defRPr/>
            </a:pPr>
            <a:r>
              <a:rPr lang="zh-CN" altLang="en-US" sz="2004" smtClean="0">
                <a:solidFill>
                  <a:srgbClr val="000000"/>
                </a:solidFill>
                <a:latin typeface="微软雅黑"/>
              </a:rPr>
              <a:t>	例如，这是第</a:t>
            </a:r>
            <a:r>
              <a:rPr lang="en-US" altLang="zh-CN" sz="2004" smtClean="0">
                <a:solidFill>
                  <a:srgbClr val="000000"/>
                </a:solidFill>
                <a:latin typeface="微软雅黑"/>
              </a:rPr>
              <a:t>32</a:t>
            </a:r>
            <a:r>
              <a:rPr lang="zh-CN" altLang="en-US" sz="2004" smtClean="0">
                <a:solidFill>
                  <a:srgbClr val="000000"/>
                </a:solidFill>
                <a:latin typeface="微软雅黑"/>
              </a:rPr>
              <a:t>届</a:t>
            </a:r>
          </a:p>
          <a:p>
            <a:pPr marL="0" marR="0" lvl="0" indent="0" defTabSz="914400" eaLnBrk="1" fontAlgn="auto" latinLnBrk="0" hangingPunct="1">
              <a:lnSpc>
                <a:spcPts val="2400"/>
              </a:lnSpc>
              <a:buClrTx/>
              <a:buSzTx/>
              <a:buNone/>
              <a:tabLst>
                <a:tab pos="114300" algn="l"/>
                <a:tab pos="127000" algn="l"/>
                <a:tab pos="190500" algn="l"/>
                <a:tab pos="241300" algn="l"/>
                <a:tab pos="5410200" algn="l"/>
              </a:tabLst>
              <a:defRPr/>
            </a:pPr>
            <a:r>
              <a:rPr lang="zh-CN" altLang="en-US" sz="2004" smtClean="0">
                <a:solidFill>
                  <a:srgbClr val="000000"/>
                </a:solidFill>
                <a:latin typeface="微软雅黑"/>
              </a:rPr>
              <a:t>	国际机器学习大会</a:t>
            </a:r>
          </a:p>
          <a:p>
            <a:pPr marL="0" marR="0" lvl="0" indent="0" defTabSz="914400" eaLnBrk="1" fontAlgn="auto" latinLnBrk="0" hangingPunct="1">
              <a:lnSpc>
                <a:spcPts val="2400"/>
              </a:lnSpc>
              <a:buClrTx/>
              <a:buSzTx/>
              <a:buNone/>
              <a:tabLst>
                <a:tab pos="114300" algn="l"/>
                <a:tab pos="127000" algn="l"/>
                <a:tab pos="190500" algn="l"/>
                <a:tab pos="241300" algn="l"/>
                <a:tab pos="5410200" algn="l"/>
              </a:tabLst>
              <a:defRPr/>
            </a:pPr>
            <a:r>
              <a:rPr lang="zh-CN" altLang="en-US" sz="2004" smtClean="0">
                <a:solidFill>
                  <a:srgbClr val="000000"/>
                </a:solidFill>
                <a:latin typeface="微软雅黑"/>
              </a:rPr>
              <a:t>				的“主题领域”</a:t>
            </a:r>
          </a:p>
          <a:p>
            <a:pPr marL="0" marR="0" lvl="0" indent="0" defTabSz="914400" eaLnBrk="1" fontAlgn="auto" latinLnBrk="0" hangingPunct="1">
              <a:lnSpc>
                <a:spcPts val="1000"/>
              </a:lnSpc>
              <a:buClrTx/>
              <a:buSzTx/>
              <a:buNone/>
              <a:tabLst>
                <a:tab pos="114300" algn="l"/>
                <a:tab pos="127000" algn="l"/>
                <a:tab pos="190500" algn="l"/>
                <a:tab pos="241300" algn="l"/>
                <a:tab pos="5410200" algn="l"/>
              </a:tabLst>
              <a:defRPr/>
            </a:pPr>
            <a:endParaRPr lang="zh-CN" altLang="en-US" sz="2004" smtClean="0">
              <a:solidFill>
                <a:srgbClr val="000000"/>
              </a:solidFill>
              <a:latin typeface="微软雅黑"/>
            </a:endParaRPr>
          </a:p>
          <a:p>
            <a:pPr marL="0" marR="0" lvl="0" indent="0" defTabSz="914400" eaLnBrk="1" fontAlgn="auto" latinLnBrk="0" hangingPunct="1">
              <a:lnSpc>
                <a:spcPts val="1000"/>
              </a:lnSpc>
              <a:buClrTx/>
              <a:buSzTx/>
              <a:buNone/>
              <a:tabLst>
                <a:tab pos="114300" algn="l"/>
                <a:tab pos="127000" algn="l"/>
                <a:tab pos="190500" algn="l"/>
                <a:tab pos="241300" algn="l"/>
                <a:tab pos="5410200" algn="l"/>
              </a:tabLst>
              <a:defRPr/>
            </a:pPr>
            <a:endParaRPr lang="zh-CN" altLang="en-US" sz="2004" smtClean="0">
              <a:solidFill>
                <a:srgbClr val="000000"/>
              </a:solidFill>
              <a:latin typeface="微软雅黑"/>
            </a:endParaRPr>
          </a:p>
          <a:p>
            <a:pPr marL="0" marR="0" lvl="0" indent="0" defTabSz="914400" eaLnBrk="1" fontAlgn="auto" latinLnBrk="0" hangingPunct="1">
              <a:lnSpc>
                <a:spcPts val="1000"/>
              </a:lnSpc>
              <a:buClrTx/>
              <a:buSzTx/>
              <a:buNone/>
              <a:tabLst>
                <a:tab pos="114300" algn="l"/>
                <a:tab pos="127000" algn="l"/>
                <a:tab pos="190500" algn="l"/>
                <a:tab pos="241300" algn="l"/>
                <a:tab pos="5410200" algn="l"/>
              </a:tabLst>
              <a:defRPr/>
            </a:pPr>
            <a:endParaRPr lang="zh-CN" altLang="en-US" sz="2004" smtClean="0">
              <a:solidFill>
                <a:srgbClr val="000000"/>
              </a:solidFill>
              <a:latin typeface="微软雅黑"/>
            </a:endParaRPr>
          </a:p>
          <a:p>
            <a:pPr marL="0" marR="0" lvl="0" indent="0" defTabSz="914400" eaLnBrk="1" fontAlgn="auto" latinLnBrk="0" hangingPunct="1">
              <a:lnSpc>
                <a:spcPts val="1000"/>
              </a:lnSpc>
              <a:buClrTx/>
              <a:buSzTx/>
              <a:buNone/>
              <a:tabLst>
                <a:tab pos="114300" algn="l"/>
                <a:tab pos="127000" algn="l"/>
                <a:tab pos="190500" algn="l"/>
                <a:tab pos="241300" algn="l"/>
                <a:tab pos="5410200" algn="l"/>
              </a:tabLst>
              <a:defRPr/>
            </a:pPr>
            <a:endParaRPr lang="zh-CN" altLang="en-US" sz="2004" smtClean="0">
              <a:solidFill>
                <a:srgbClr val="000000"/>
              </a:solidFill>
              <a:latin typeface="微软雅黑"/>
            </a:endParaRPr>
          </a:p>
          <a:p>
            <a:pPr marL="0" marR="0" lvl="0" indent="0" defTabSz="914400" eaLnBrk="1" fontAlgn="auto" latinLnBrk="0" hangingPunct="1">
              <a:lnSpc>
                <a:spcPts val="1000"/>
              </a:lnSpc>
              <a:buClrTx/>
              <a:buSzTx/>
              <a:buNone/>
              <a:tabLst>
                <a:tab pos="114300" algn="l"/>
                <a:tab pos="127000" algn="l"/>
                <a:tab pos="190500" algn="l"/>
                <a:tab pos="241300" algn="l"/>
                <a:tab pos="5410200" algn="l"/>
              </a:tabLst>
              <a:defRPr/>
            </a:pPr>
            <a:endParaRPr lang="zh-CN" altLang="en-US" sz="2004" smtClean="0">
              <a:solidFill>
                <a:srgbClr val="000000"/>
              </a:solidFill>
              <a:latin typeface="微软雅黑"/>
            </a:endParaRPr>
          </a:p>
          <a:p>
            <a:pPr marL="0" marR="0" lvl="0" indent="0" defTabSz="914400" eaLnBrk="1" fontAlgn="auto" latinLnBrk="0" hangingPunct="1">
              <a:lnSpc>
                <a:spcPts val="1000"/>
              </a:lnSpc>
              <a:buClrTx/>
              <a:buSzTx/>
              <a:buNone/>
              <a:tabLst>
                <a:tab pos="114300" algn="l"/>
                <a:tab pos="127000" algn="l"/>
                <a:tab pos="190500" algn="l"/>
                <a:tab pos="241300" algn="l"/>
                <a:tab pos="5410200" algn="l"/>
              </a:tabLst>
              <a:defRPr/>
            </a:pPr>
            <a:endParaRPr lang="zh-CN" altLang="en-US" sz="2004" smtClean="0">
              <a:solidFill>
                <a:srgbClr val="000000"/>
              </a:solidFill>
              <a:latin typeface="微软雅黑"/>
            </a:endParaRPr>
          </a:p>
          <a:p>
            <a:pPr marL="0" marR="0" lvl="0" indent="0" defTabSz="914400" eaLnBrk="1" fontAlgn="auto" latinLnBrk="0" hangingPunct="1">
              <a:lnSpc>
                <a:spcPts val="1000"/>
              </a:lnSpc>
              <a:buClrTx/>
              <a:buSzTx/>
              <a:buNone/>
              <a:tabLst>
                <a:tab pos="114300" algn="l"/>
                <a:tab pos="127000" algn="l"/>
                <a:tab pos="190500" algn="l"/>
                <a:tab pos="241300" algn="l"/>
                <a:tab pos="5410200" algn="l"/>
              </a:tabLst>
              <a:defRPr/>
            </a:pPr>
            <a:endParaRPr lang="zh-CN" altLang="en-US" sz="2004" smtClean="0">
              <a:solidFill>
                <a:srgbClr val="000000"/>
              </a:solidFill>
              <a:latin typeface="微软雅黑"/>
            </a:endParaRPr>
          </a:p>
          <a:p>
            <a:pPr marL="0" marR="0" lvl="0" indent="0" defTabSz="914400" eaLnBrk="1" fontAlgn="auto" latinLnBrk="0" hangingPunct="1">
              <a:lnSpc>
                <a:spcPts val="1000"/>
              </a:lnSpc>
              <a:buClrTx/>
              <a:buSzTx/>
              <a:buNone/>
              <a:tabLst>
                <a:tab pos="114300" algn="l"/>
                <a:tab pos="127000" algn="l"/>
                <a:tab pos="190500" algn="l"/>
                <a:tab pos="241300" algn="l"/>
                <a:tab pos="5410200" algn="l"/>
              </a:tabLst>
              <a:defRPr/>
            </a:pPr>
            <a:endParaRPr lang="zh-CN" altLang="en-US" sz="2004" smtClean="0">
              <a:solidFill>
                <a:srgbClr val="000000"/>
              </a:solidFill>
              <a:latin typeface="微软雅黑"/>
            </a:endParaRPr>
          </a:p>
          <a:p>
            <a:pPr marL="0" marR="0" lvl="0" indent="0" defTabSz="914400" eaLnBrk="1" fontAlgn="auto" latinLnBrk="0" hangingPunct="1">
              <a:lnSpc>
                <a:spcPts val="1000"/>
              </a:lnSpc>
              <a:buClrTx/>
              <a:buSzTx/>
              <a:buNone/>
              <a:tabLst>
                <a:tab pos="114300" algn="l"/>
                <a:tab pos="127000" algn="l"/>
                <a:tab pos="190500" algn="l"/>
                <a:tab pos="241300" algn="l"/>
                <a:tab pos="5410200" algn="l"/>
              </a:tabLst>
              <a:defRPr/>
            </a:pPr>
            <a:endParaRPr lang="zh-CN" altLang="en-US" sz="2004" smtClean="0">
              <a:solidFill>
                <a:srgbClr val="000000"/>
              </a:solidFill>
              <a:latin typeface="微软雅黑"/>
            </a:endParaRPr>
          </a:p>
          <a:p>
            <a:pPr marL="0" marR="0" lvl="0" indent="0" defTabSz="914400" eaLnBrk="1" fontAlgn="auto" latinLnBrk="0" hangingPunct="1">
              <a:lnSpc>
                <a:spcPts val="1000"/>
              </a:lnSpc>
              <a:buClrTx/>
              <a:buSzTx/>
              <a:buNone/>
              <a:tabLst>
                <a:tab pos="114300" algn="l"/>
                <a:tab pos="127000" algn="l"/>
                <a:tab pos="190500" algn="l"/>
                <a:tab pos="241300" algn="l"/>
                <a:tab pos="5410200" algn="l"/>
              </a:tabLst>
              <a:defRPr/>
            </a:pPr>
            <a:endParaRPr lang="zh-CN" altLang="en-US" sz="2004" smtClean="0">
              <a:solidFill>
                <a:srgbClr val="000000"/>
              </a:solidFill>
              <a:latin typeface="微软雅黑"/>
            </a:endParaRPr>
          </a:p>
          <a:p>
            <a:pPr marL="0" marR="0" lvl="0" indent="0" defTabSz="914400" eaLnBrk="1" fontAlgn="auto" latinLnBrk="0" hangingPunct="1">
              <a:lnSpc>
                <a:spcPts val="1000"/>
              </a:lnSpc>
              <a:buClrTx/>
              <a:buSzTx/>
              <a:buNone/>
              <a:tabLst>
                <a:tab pos="114300" algn="l"/>
                <a:tab pos="127000" algn="l"/>
                <a:tab pos="190500" algn="l"/>
                <a:tab pos="241300" algn="l"/>
                <a:tab pos="5410200" algn="l"/>
              </a:tabLst>
              <a:defRPr/>
            </a:pPr>
            <a:endParaRPr lang="zh-CN" altLang="en-US" sz="2004" smtClean="0">
              <a:solidFill>
                <a:srgbClr val="000000"/>
              </a:solidFill>
              <a:latin typeface="微软雅黑"/>
            </a:endParaRPr>
          </a:p>
          <a:p>
            <a:pPr marL="0" marR="0" lvl="0" indent="0" defTabSz="914400" eaLnBrk="1" fontAlgn="auto" latinLnBrk="0" hangingPunct="1">
              <a:lnSpc>
                <a:spcPts val="1000"/>
              </a:lnSpc>
              <a:buClrTx/>
              <a:buSzTx/>
              <a:buNone/>
              <a:tabLst>
                <a:tab pos="114300" algn="l"/>
                <a:tab pos="127000" algn="l"/>
                <a:tab pos="190500" algn="l"/>
                <a:tab pos="241300" algn="l"/>
                <a:tab pos="5410200" algn="l"/>
              </a:tabLst>
              <a:defRPr/>
            </a:pPr>
            <a:endParaRPr lang="zh-CN" altLang="en-US" sz="2004" smtClean="0">
              <a:solidFill>
                <a:srgbClr val="000000"/>
              </a:solidFill>
              <a:latin typeface="微软雅黑"/>
            </a:endParaRPr>
          </a:p>
          <a:p>
            <a:pPr marL="0" marR="0" lvl="0" indent="0" defTabSz="914400" eaLnBrk="1" fontAlgn="auto" latinLnBrk="0" hangingPunct="1">
              <a:lnSpc>
                <a:spcPts val="1972"/>
              </a:lnSpc>
              <a:buClrTx/>
              <a:buSzTx/>
              <a:buNone/>
              <a:tabLst>
                <a:tab pos="114300" algn="l"/>
                <a:tab pos="127000" algn="l"/>
                <a:tab pos="190500" algn="l"/>
                <a:tab pos="241300" algn="l"/>
                <a:tab pos="5410200" algn="l"/>
              </a:tabLst>
              <a:defRPr/>
            </a:pPr>
            <a:r>
              <a:rPr lang="zh-CN" altLang="en-US" sz="2004" smtClean="0">
                <a:solidFill>
                  <a:srgbClr val="000000"/>
                </a:solidFill>
                <a:latin typeface="微软雅黑"/>
              </a:rPr>
              <a:t>			</a:t>
            </a:r>
            <a:r>
              <a:rPr lang="en-US" altLang="zh-CN" sz="2004" smtClean="0">
                <a:solidFill>
                  <a:srgbClr val="0000FF"/>
                </a:solidFill>
                <a:latin typeface="微软雅黑"/>
              </a:rPr>
              <a:t>2006</a:t>
            </a:r>
            <a:r>
              <a:rPr lang="zh-CN" altLang="en-US" sz="2004" smtClean="0">
                <a:solidFill>
                  <a:srgbClr val="0000FF"/>
                </a:solidFill>
                <a:latin typeface="微软雅黑"/>
              </a:rPr>
              <a:t>年，美国</a:t>
            </a:r>
            <a:r>
              <a:rPr lang="en-US" altLang="zh-CN" sz="2004" smtClean="0">
                <a:solidFill>
                  <a:srgbClr val="0000FF"/>
                </a:solidFill>
                <a:latin typeface="微软雅黑"/>
              </a:rPr>
              <a:t>CMU</a:t>
            </a:r>
          </a:p>
          <a:p>
            <a:pPr marL="0" marR="0" lvl="0" indent="0" defTabSz="914400" eaLnBrk="1" fontAlgn="auto" latinLnBrk="0" hangingPunct="1">
              <a:lnSpc>
                <a:spcPts val="2400"/>
              </a:lnSpc>
              <a:buClrTx/>
              <a:buSzTx/>
              <a:buNone/>
              <a:tabLst>
                <a:tab pos="114300" algn="l"/>
                <a:tab pos="127000" algn="l"/>
                <a:tab pos="190500" algn="l"/>
                <a:tab pos="241300" algn="l"/>
                <a:tab pos="5410200" algn="l"/>
              </a:tabLst>
              <a:defRPr/>
            </a:pPr>
            <a:r>
              <a:rPr lang="en-US" altLang="zh-CN" sz="2004" smtClean="0">
                <a:solidFill>
                  <a:srgbClr val="0000FF"/>
                </a:solidFill>
                <a:latin typeface="微软雅黑"/>
              </a:rPr>
              <a:t>		</a:t>
            </a:r>
            <a:r>
              <a:rPr lang="en-US" altLang="zh-CN" sz="2006" smtClean="0">
                <a:solidFill>
                  <a:srgbClr val="0000FF"/>
                </a:solidFill>
                <a:latin typeface="微软雅黑"/>
              </a:rPr>
              <a:t>(</a:t>
            </a:r>
            <a:r>
              <a:rPr lang="zh-CN" altLang="en-US" sz="2006" smtClean="0">
                <a:solidFill>
                  <a:srgbClr val="0000FF"/>
                </a:solidFill>
                <a:latin typeface="微软雅黑"/>
              </a:rPr>
              <a:t>卡内基梅隆大学</a:t>
            </a:r>
            <a:r>
              <a:rPr lang="en-US" altLang="zh-CN" sz="2006" smtClean="0">
                <a:solidFill>
                  <a:srgbClr val="0000FF"/>
                </a:solidFill>
                <a:latin typeface="微软雅黑"/>
              </a:rPr>
              <a:t>)</a:t>
            </a:r>
          </a:p>
          <a:p>
            <a:pPr marL="0" marR="0" lvl="0" indent="0" defTabSz="914400" eaLnBrk="1" fontAlgn="auto" latinLnBrk="0" hangingPunct="1">
              <a:lnSpc>
                <a:spcPts val="2403"/>
              </a:lnSpc>
              <a:buClrTx/>
              <a:buSzTx/>
              <a:buNone/>
              <a:tabLst>
                <a:tab pos="114300" algn="l"/>
                <a:tab pos="127000" algn="l"/>
                <a:tab pos="190500" algn="l"/>
                <a:tab pos="241300" algn="l"/>
                <a:tab pos="5410200" algn="l"/>
              </a:tabLst>
              <a:defRPr/>
            </a:pPr>
            <a:r>
              <a:rPr lang="zh-CN" altLang="en-US" sz="2004" smtClean="0">
                <a:solidFill>
                  <a:srgbClr val="0000FF"/>
                </a:solidFill>
                <a:latin typeface="微软雅黑"/>
              </a:rPr>
              <a:t>成立“机器学习系”</a:t>
            </a:r>
            <a:endParaRPr lang="zh-CN" altLang="en-US" sz="2004">
              <a:solidFill>
                <a:srgbClr val="0000FF"/>
              </a:solidFill>
              <a:latin typeface="微软雅黑"/>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name="myslide29">
    <p:spTree>
      <p:nvGrpSpPr>
        <p:cNvPr id="1" name=""/>
        <p:cNvGrpSpPr/>
        <p:nvPr/>
      </p:nvGrpSpPr>
      <p:grpSpPr>
        <a:xfrm>
          <a:off x="0" y="0"/>
          <a:ext cx="0" cy="0"/>
          <a:chOff x="0" y="0"/>
          <a:chExt cx="0" cy="0"/>
        </a:xfrm>
      </p:grpSpPr>
      <p:pic>
        <p:nvPicPr>
          <p:cNvPr id="2" name="图片 1" descr="ws_C579.tmp"/>
          <p:cNvPicPr>
            <a:picLocks/>
          </p:cNvPicPr>
          <p:nvPr/>
        </p:nvPicPr>
        <p:blipFill>
          <a:blip r:embed="rId2" cstate="print"/>
          <a:stretch>
            <a:fillRect/>
          </a:stretch>
        </p:blipFill>
        <p:spPr>
          <a:xfrm>
            <a:off x="0" y="0"/>
            <a:ext cx="9144000" cy="6858000"/>
          </a:xfrm>
          <a:prstGeom prst="rect">
            <a:avLst/>
          </a:prstGeom>
        </p:spPr>
      </p:pic>
      <p:pic>
        <p:nvPicPr>
          <p:cNvPr id="3" name="图片 2" descr="ws_C589.tmp"/>
          <p:cNvPicPr>
            <a:picLocks/>
          </p:cNvPicPr>
          <p:nvPr/>
        </p:nvPicPr>
        <p:blipFill>
          <a:blip r:embed="rId3" cstate="print"/>
          <a:stretch>
            <a:fillRect/>
          </a:stretch>
        </p:blipFill>
        <p:spPr>
          <a:xfrm>
            <a:off x="254000" y="1104900"/>
            <a:ext cx="1701800" cy="1524000"/>
          </a:xfrm>
          <a:prstGeom prst="rect">
            <a:avLst/>
          </a:prstGeom>
        </p:spPr>
      </p:pic>
      <p:pic>
        <p:nvPicPr>
          <p:cNvPr id="4" name="图片 3" descr="ws_C59A.tmp"/>
          <p:cNvPicPr>
            <a:picLocks/>
          </p:cNvPicPr>
          <p:nvPr/>
        </p:nvPicPr>
        <p:blipFill>
          <a:blip r:embed="rId4" cstate="print"/>
          <a:stretch>
            <a:fillRect/>
          </a:stretch>
        </p:blipFill>
        <p:spPr>
          <a:xfrm>
            <a:off x="368300" y="2857500"/>
            <a:ext cx="7327900" cy="3175000"/>
          </a:xfrm>
          <a:prstGeom prst="rect">
            <a:avLst/>
          </a:prstGeom>
        </p:spPr>
      </p:pic>
      <p:pic>
        <p:nvPicPr>
          <p:cNvPr id="5" name="图片 4" descr="ws_C59B.tmp"/>
          <p:cNvPicPr>
            <a:picLocks/>
          </p:cNvPicPr>
          <p:nvPr/>
        </p:nvPicPr>
        <p:blipFill>
          <a:blip r:embed="rId5" cstate="print"/>
          <a:stretch>
            <a:fillRect/>
          </a:stretch>
        </p:blipFill>
        <p:spPr>
          <a:xfrm>
            <a:off x="0" y="0"/>
            <a:ext cx="9144000" cy="6858000"/>
          </a:xfrm>
          <a:prstGeom prst="rect">
            <a:avLst/>
          </a:prstGeom>
        </p:spPr>
      </p:pic>
      <p:sp>
        <p:nvSpPr>
          <p:cNvPr id="6" name="TextBox 5"/>
          <p:cNvSpPr txBox="1"/>
          <p:nvPr/>
        </p:nvSpPr>
        <p:spPr>
          <a:xfrm rot="18900000">
            <a:off x="4079433" y="3367481"/>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导</a:t>
            </a:r>
            <a:endParaRPr lang="zh-CN" altLang="en-US" sz="2542">
              <a:solidFill>
                <a:srgbClr val="00FFFF"/>
              </a:solidFill>
              <a:latin typeface="微软雅黑"/>
            </a:endParaRPr>
          </a:p>
        </p:txBody>
      </p:sp>
      <p:sp>
        <p:nvSpPr>
          <p:cNvPr id="7" name="TextBox 6"/>
          <p:cNvSpPr txBox="1"/>
          <p:nvPr/>
        </p:nvSpPr>
        <p:spPr>
          <a:xfrm rot="18900000">
            <a:off x="4307707" y="3139207"/>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论</a:t>
            </a:r>
            <a:endParaRPr lang="zh-CN" altLang="en-US" sz="2542">
              <a:solidFill>
                <a:srgbClr val="00FFFF"/>
              </a:solidFill>
              <a:latin typeface="微软雅黑"/>
            </a:endParaRPr>
          </a:p>
        </p:txBody>
      </p:sp>
      <p:sp>
        <p:nvSpPr>
          <p:cNvPr id="8" name="TextBox 7"/>
          <p:cNvSpPr txBox="1"/>
          <p:nvPr/>
        </p:nvSpPr>
        <p:spPr>
          <a:xfrm rot="18900000">
            <a:off x="4535981" y="2910932"/>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课</a:t>
            </a:r>
            <a:endParaRPr lang="zh-CN" altLang="en-US" sz="2542">
              <a:solidFill>
                <a:srgbClr val="00FFFF"/>
              </a:solidFill>
              <a:latin typeface="微软雅黑"/>
            </a:endParaRPr>
          </a:p>
        </p:txBody>
      </p:sp>
      <p:sp>
        <p:nvSpPr>
          <p:cNvPr id="9" name="TextBox 8"/>
          <p:cNvSpPr txBox="1"/>
          <p:nvPr/>
        </p:nvSpPr>
        <p:spPr>
          <a:xfrm rot="18900000">
            <a:off x="4764256" y="2682658"/>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程</a:t>
            </a:r>
            <a:endParaRPr lang="zh-CN" altLang="en-US" sz="2542">
              <a:solidFill>
                <a:srgbClr val="00FFFF"/>
              </a:solidFill>
              <a:latin typeface="微软雅黑"/>
            </a:endParaRPr>
          </a:p>
        </p:txBody>
      </p:sp>
      <p:sp>
        <p:nvSpPr>
          <p:cNvPr id="10" name="TextBox 9"/>
          <p:cNvSpPr txBox="1"/>
          <p:nvPr/>
        </p:nvSpPr>
        <p:spPr>
          <a:xfrm rot="18900000">
            <a:off x="4992530" y="2454384"/>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专</a:t>
            </a:r>
            <a:endParaRPr lang="zh-CN" altLang="en-US" sz="2542">
              <a:solidFill>
                <a:srgbClr val="00FFFF"/>
              </a:solidFill>
              <a:latin typeface="微软雅黑"/>
            </a:endParaRPr>
          </a:p>
        </p:txBody>
      </p:sp>
      <p:sp>
        <p:nvSpPr>
          <p:cNvPr id="11" name="TextBox 10"/>
          <p:cNvSpPr txBox="1"/>
          <p:nvPr/>
        </p:nvSpPr>
        <p:spPr>
          <a:xfrm rot="18900000">
            <a:off x="5220805" y="2226109"/>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用</a:t>
            </a:r>
            <a:endParaRPr lang="zh-CN" altLang="en-US" sz="2542">
              <a:solidFill>
                <a:srgbClr val="00FFFF"/>
              </a:solidFill>
              <a:latin typeface="微软雅黑"/>
            </a:endParaRPr>
          </a:p>
        </p:txBody>
      </p:sp>
      <p:sp>
        <p:nvSpPr>
          <p:cNvPr id="12" name="TextBox 11"/>
          <p:cNvSpPr txBox="1"/>
          <p:nvPr/>
        </p:nvSpPr>
        <p:spPr>
          <a:xfrm rot="18900000">
            <a:off x="5449079" y="1997835"/>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所</a:t>
            </a:r>
            <a:endParaRPr lang="zh-CN" altLang="en-US" sz="2542">
              <a:solidFill>
                <a:srgbClr val="00FFFF"/>
              </a:solidFill>
              <a:latin typeface="微软雅黑"/>
            </a:endParaRPr>
          </a:p>
        </p:txBody>
      </p:sp>
      <p:sp>
        <p:nvSpPr>
          <p:cNvPr id="13" name="TextBox 12"/>
          <p:cNvSpPr txBox="1"/>
          <p:nvPr/>
        </p:nvSpPr>
        <p:spPr>
          <a:xfrm rot="18900000">
            <a:off x="1690110" y="5676121"/>
            <a:ext cx="381515" cy="279564"/>
          </a:xfrm>
          <a:prstGeom prst="rect">
            <a:avLst/>
          </a:prstGeom>
          <a:noFill/>
        </p:spPr>
        <p:txBody>
          <a:bodyPr vert="horz" wrap="none" lIns="0" tIns="0" rIns="0" bIns="0" rtlCol="0">
            <a:spAutoFit/>
          </a:bodyPr>
          <a:lstStyle/>
          <a:p>
            <a:pPr>
              <a:lnSpc>
                <a:spcPts val="2107"/>
              </a:lnSpc>
            </a:pPr>
            <a:r>
              <a:rPr lang="en-US" altLang="zh-CN" sz="2542" smtClean="0">
                <a:solidFill>
                  <a:srgbClr val="00FFFF"/>
                </a:solidFill>
                <a:latin typeface="微软雅黑"/>
              </a:rPr>
              <a:t>20</a:t>
            </a:r>
            <a:endParaRPr lang="zh-CN" altLang="en-US" sz="2542">
              <a:solidFill>
                <a:srgbClr val="00FFFF"/>
              </a:solidFill>
              <a:latin typeface="微软雅黑"/>
            </a:endParaRPr>
          </a:p>
        </p:txBody>
      </p:sp>
      <p:sp>
        <p:nvSpPr>
          <p:cNvPr id="14" name="TextBox 13"/>
          <p:cNvSpPr txBox="1"/>
          <p:nvPr/>
        </p:nvSpPr>
        <p:spPr>
          <a:xfrm rot="18900000">
            <a:off x="1957647" y="5408583"/>
            <a:ext cx="381515" cy="279564"/>
          </a:xfrm>
          <a:prstGeom prst="rect">
            <a:avLst/>
          </a:prstGeom>
          <a:noFill/>
        </p:spPr>
        <p:txBody>
          <a:bodyPr vert="horz" wrap="none" lIns="0" tIns="0" rIns="0" bIns="0" rtlCol="0">
            <a:spAutoFit/>
          </a:bodyPr>
          <a:lstStyle/>
          <a:p>
            <a:pPr>
              <a:lnSpc>
                <a:spcPts val="2107"/>
              </a:lnSpc>
            </a:pPr>
            <a:r>
              <a:rPr lang="en-US" altLang="zh-CN" sz="2542" smtClean="0">
                <a:solidFill>
                  <a:srgbClr val="00FFFF"/>
                </a:solidFill>
                <a:latin typeface="微软雅黑"/>
              </a:rPr>
              <a:t>16</a:t>
            </a:r>
            <a:endParaRPr lang="zh-CN" altLang="en-US" sz="2542">
              <a:solidFill>
                <a:srgbClr val="00FFFF"/>
              </a:solidFill>
              <a:latin typeface="微软雅黑"/>
            </a:endParaRPr>
          </a:p>
        </p:txBody>
      </p:sp>
      <p:sp>
        <p:nvSpPr>
          <p:cNvPr id="15" name="TextBox 14"/>
          <p:cNvSpPr txBox="1"/>
          <p:nvPr/>
        </p:nvSpPr>
        <p:spPr>
          <a:xfrm rot="18900000">
            <a:off x="2253237" y="5193677"/>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南</a:t>
            </a:r>
            <a:endParaRPr lang="zh-CN" altLang="en-US" sz="2542">
              <a:solidFill>
                <a:srgbClr val="00FFFF"/>
              </a:solidFill>
              <a:latin typeface="微软雅黑"/>
            </a:endParaRPr>
          </a:p>
        </p:txBody>
      </p:sp>
      <p:sp>
        <p:nvSpPr>
          <p:cNvPr id="16" name="TextBox 15"/>
          <p:cNvSpPr txBox="1"/>
          <p:nvPr/>
        </p:nvSpPr>
        <p:spPr>
          <a:xfrm rot="18900000">
            <a:off x="2481511" y="4965402"/>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京</a:t>
            </a:r>
            <a:endParaRPr lang="zh-CN" altLang="en-US" sz="2542">
              <a:solidFill>
                <a:srgbClr val="00FFFF"/>
              </a:solidFill>
              <a:latin typeface="微软雅黑"/>
            </a:endParaRPr>
          </a:p>
        </p:txBody>
      </p:sp>
      <p:sp>
        <p:nvSpPr>
          <p:cNvPr id="17" name="TextBox 16"/>
          <p:cNvSpPr txBox="1"/>
          <p:nvPr/>
        </p:nvSpPr>
        <p:spPr>
          <a:xfrm rot="18900000">
            <a:off x="2709786" y="4737128"/>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大</a:t>
            </a:r>
            <a:endParaRPr lang="zh-CN" altLang="en-US" sz="2542">
              <a:solidFill>
                <a:srgbClr val="00FFFF"/>
              </a:solidFill>
              <a:latin typeface="微软雅黑"/>
            </a:endParaRPr>
          </a:p>
        </p:txBody>
      </p:sp>
      <p:sp>
        <p:nvSpPr>
          <p:cNvPr id="18" name="TextBox 17"/>
          <p:cNvSpPr txBox="1"/>
          <p:nvPr/>
        </p:nvSpPr>
        <p:spPr>
          <a:xfrm rot="18900000">
            <a:off x="2938060" y="4508853"/>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学</a:t>
            </a:r>
            <a:endParaRPr lang="zh-CN" altLang="en-US" sz="2542">
              <a:solidFill>
                <a:srgbClr val="00FFFF"/>
              </a:solidFill>
              <a:latin typeface="微软雅黑"/>
            </a:endParaRPr>
          </a:p>
        </p:txBody>
      </p:sp>
      <p:sp>
        <p:nvSpPr>
          <p:cNvPr id="19" name="TextBox 18"/>
          <p:cNvSpPr txBox="1"/>
          <p:nvPr/>
        </p:nvSpPr>
        <p:spPr>
          <a:xfrm rot="18900000">
            <a:off x="3166335" y="4280579"/>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机</a:t>
            </a:r>
            <a:endParaRPr lang="zh-CN" altLang="en-US" sz="2542">
              <a:solidFill>
                <a:srgbClr val="00FFFF"/>
              </a:solidFill>
              <a:latin typeface="微软雅黑"/>
            </a:endParaRPr>
          </a:p>
        </p:txBody>
      </p:sp>
      <p:sp>
        <p:nvSpPr>
          <p:cNvPr id="20" name="TextBox 19"/>
          <p:cNvSpPr txBox="1"/>
          <p:nvPr/>
        </p:nvSpPr>
        <p:spPr>
          <a:xfrm rot="18900000">
            <a:off x="3394609" y="4052304"/>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器</a:t>
            </a:r>
            <a:endParaRPr lang="zh-CN" altLang="en-US" sz="2542">
              <a:solidFill>
                <a:srgbClr val="00FFFF"/>
              </a:solidFill>
              <a:latin typeface="微软雅黑"/>
            </a:endParaRPr>
          </a:p>
        </p:txBody>
      </p:sp>
      <p:sp>
        <p:nvSpPr>
          <p:cNvPr id="21" name="TextBox 20"/>
          <p:cNvSpPr txBox="1"/>
          <p:nvPr/>
        </p:nvSpPr>
        <p:spPr>
          <a:xfrm rot="18900000">
            <a:off x="3622884" y="3824030"/>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学</a:t>
            </a:r>
            <a:endParaRPr lang="zh-CN" altLang="en-US" sz="2542">
              <a:solidFill>
                <a:srgbClr val="00FFFF"/>
              </a:solidFill>
              <a:latin typeface="微软雅黑"/>
            </a:endParaRPr>
          </a:p>
        </p:txBody>
      </p:sp>
      <p:sp>
        <p:nvSpPr>
          <p:cNvPr id="22" name="TextBox 21"/>
          <p:cNvSpPr txBox="1"/>
          <p:nvPr/>
        </p:nvSpPr>
        <p:spPr>
          <a:xfrm rot="18900000">
            <a:off x="3851158" y="3595756"/>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习</a:t>
            </a:r>
            <a:endParaRPr lang="zh-CN" altLang="en-US" sz="2542">
              <a:solidFill>
                <a:srgbClr val="00FFFF"/>
              </a:solidFill>
              <a:latin typeface="微软雅黑"/>
            </a:endParaRPr>
          </a:p>
        </p:txBody>
      </p:sp>
      <p:sp>
        <p:nvSpPr>
          <p:cNvPr id="23" name="TextBox 22"/>
          <p:cNvSpPr txBox="1"/>
          <p:nvPr/>
        </p:nvSpPr>
        <p:spPr>
          <a:xfrm rot="18900000">
            <a:off x="5677354" y="1769560"/>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有</a:t>
            </a:r>
            <a:endParaRPr lang="zh-CN" altLang="en-US" sz="2542">
              <a:solidFill>
                <a:srgbClr val="00FFFF"/>
              </a:solidFill>
              <a:latin typeface="微软雅黑"/>
            </a:endParaRPr>
          </a:p>
        </p:txBody>
      </p:sp>
      <p:sp>
        <p:nvSpPr>
          <p:cNvPr id="24" name="TextBox 23"/>
          <p:cNvSpPr txBox="1"/>
          <p:nvPr/>
        </p:nvSpPr>
        <p:spPr>
          <a:xfrm rot="18900000">
            <a:off x="5905628" y="1541286"/>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权</a:t>
            </a:r>
            <a:endParaRPr lang="zh-CN" altLang="en-US" sz="2542">
              <a:solidFill>
                <a:srgbClr val="00FFFF"/>
              </a:solidFill>
              <a:latin typeface="微软雅黑"/>
            </a:endParaRPr>
          </a:p>
        </p:txBody>
      </p:sp>
      <p:sp>
        <p:nvSpPr>
          <p:cNvPr id="25" name="TextBox 24"/>
          <p:cNvSpPr txBox="1"/>
          <p:nvPr/>
        </p:nvSpPr>
        <p:spPr>
          <a:xfrm rot="18900000">
            <a:off x="6133902" y="1313011"/>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保</a:t>
            </a:r>
            <a:endParaRPr lang="zh-CN" altLang="en-US" sz="2542">
              <a:solidFill>
                <a:srgbClr val="00FFFF"/>
              </a:solidFill>
              <a:latin typeface="微软雅黑"/>
            </a:endParaRPr>
          </a:p>
        </p:txBody>
      </p:sp>
      <p:sp>
        <p:nvSpPr>
          <p:cNvPr id="26" name="TextBox 25"/>
          <p:cNvSpPr txBox="1"/>
          <p:nvPr/>
        </p:nvSpPr>
        <p:spPr>
          <a:xfrm rot="18900000">
            <a:off x="6362177" y="1084737"/>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留</a:t>
            </a:r>
            <a:endParaRPr lang="zh-CN" altLang="en-US" sz="2542">
              <a:solidFill>
                <a:srgbClr val="00FFFF"/>
              </a:solidFill>
              <a:latin typeface="微软雅黑"/>
            </a:endParaRPr>
          </a:p>
        </p:txBody>
      </p:sp>
      <p:sp>
        <p:nvSpPr>
          <p:cNvPr id="27" name="TextBox 26"/>
          <p:cNvSpPr txBox="1"/>
          <p:nvPr/>
        </p:nvSpPr>
        <p:spPr>
          <a:xfrm>
            <a:off x="91439" y="321726"/>
            <a:ext cx="3590727" cy="347339"/>
          </a:xfrm>
          <a:prstGeom prst="rect">
            <a:avLst/>
          </a:prstGeom>
          <a:noFill/>
        </p:spPr>
        <p:txBody>
          <a:bodyPr vert="horz" wrap="none" lIns="0" tIns="0" rIns="0" bIns="0" rtlCol="0">
            <a:spAutoFit/>
          </a:bodyPr>
          <a:lstStyle/>
          <a:p>
            <a:pPr>
              <a:lnSpc>
                <a:spcPts val="2687"/>
              </a:lnSpc>
            </a:pPr>
            <a:r>
              <a:rPr lang="zh-CN" altLang="en-US" sz="2796" smtClean="0">
                <a:solidFill>
                  <a:srgbClr val="000000"/>
                </a:solidFill>
                <a:latin typeface="微软雅黑"/>
              </a:rPr>
              <a:t>大数据时代的关键技术</a:t>
            </a:r>
            <a:endParaRPr lang="zh-CN" altLang="en-US" sz="2796">
              <a:solidFill>
                <a:srgbClr val="000000"/>
              </a:solidFill>
              <a:latin typeface="微软雅黑"/>
            </a:endParaRPr>
          </a:p>
        </p:txBody>
      </p:sp>
      <p:sp>
        <p:nvSpPr>
          <p:cNvPr id="28" name="TextBox 27"/>
          <p:cNvSpPr txBox="1"/>
          <p:nvPr/>
        </p:nvSpPr>
        <p:spPr>
          <a:xfrm>
            <a:off x="2054351" y="1131442"/>
            <a:ext cx="7386638" cy="1487587"/>
          </a:xfrm>
          <a:prstGeom prst="rect">
            <a:avLst/>
          </a:prstGeom>
          <a:noFill/>
        </p:spPr>
        <p:txBody>
          <a:bodyPr vert="horz" wrap="none" lIns="0" tIns="0" rIns="0" bIns="0" rtlCol="0">
            <a:spAutoFit/>
          </a:bodyPr>
          <a:lstStyle/>
          <a:p>
            <a:pPr>
              <a:lnSpc>
                <a:spcPts val="2909"/>
              </a:lnSpc>
            </a:pPr>
            <a:r>
              <a:rPr lang="zh-CN" altLang="en-US" sz="2400" smtClean="0">
                <a:solidFill>
                  <a:srgbClr val="3333FF"/>
                </a:solidFill>
                <a:latin typeface="微软雅黑"/>
              </a:rPr>
              <a:t>奥巴马提出“大数据计划”后，美国</a:t>
            </a:r>
            <a:r>
              <a:rPr lang="en-US" altLang="zh-CN" sz="2400" smtClean="0">
                <a:solidFill>
                  <a:srgbClr val="3333FF"/>
                </a:solidFill>
                <a:latin typeface="Times New Roman"/>
              </a:rPr>
              <a:t>NSF</a:t>
            </a:r>
            <a:r>
              <a:rPr lang="zh-CN" altLang="en-US" sz="2400" smtClean="0">
                <a:solidFill>
                  <a:srgbClr val="3333FF"/>
                </a:solidFill>
                <a:latin typeface="微软雅黑"/>
              </a:rPr>
              <a:t>进一步</a:t>
            </a:r>
          </a:p>
          <a:p>
            <a:pPr>
              <a:lnSpc>
                <a:spcPts val="2880"/>
              </a:lnSpc>
            </a:pPr>
            <a:r>
              <a:rPr lang="zh-CN" altLang="en-US" sz="2400" smtClean="0">
                <a:solidFill>
                  <a:srgbClr val="3333FF"/>
                </a:solidFill>
                <a:latin typeface="微软雅黑"/>
              </a:rPr>
              <a:t>加强资助</a:t>
            </a:r>
            <a:r>
              <a:rPr lang="en-US" altLang="zh-CN" sz="2400" smtClean="0">
                <a:solidFill>
                  <a:srgbClr val="3333FF"/>
                </a:solidFill>
                <a:latin typeface="Times New Roman"/>
              </a:rPr>
              <a:t>UC Berkeley</a:t>
            </a:r>
            <a:r>
              <a:rPr lang="zh-CN" altLang="en-US" sz="2400" smtClean="0">
                <a:solidFill>
                  <a:srgbClr val="3333FF"/>
                </a:solidFill>
                <a:latin typeface="微软雅黑"/>
              </a:rPr>
              <a:t>研究如何整合将</a:t>
            </a:r>
            <a:r>
              <a:rPr lang="zh-CN" altLang="en-US" sz="2400" smtClean="0">
                <a:solidFill>
                  <a:srgbClr val="3333FF"/>
                </a:solidFill>
                <a:latin typeface="Times New Roman"/>
              </a:rPr>
              <a:t>”</a:t>
            </a:r>
            <a:r>
              <a:rPr lang="zh-CN" altLang="en-US" sz="2400" smtClean="0">
                <a:solidFill>
                  <a:srgbClr val="3333FF"/>
                </a:solidFill>
                <a:latin typeface="微软雅黑"/>
              </a:rPr>
              <a:t>数据</a:t>
            </a:r>
            <a:r>
              <a:rPr lang="zh-CN" altLang="en-US" sz="2400" smtClean="0">
                <a:solidFill>
                  <a:srgbClr val="3333FF"/>
                </a:solidFill>
                <a:latin typeface="Times New Roman"/>
              </a:rPr>
              <a:t>”</a:t>
            </a:r>
            <a:r>
              <a:rPr lang="zh-CN" altLang="en-US" sz="2400" smtClean="0">
                <a:solidFill>
                  <a:srgbClr val="3333FF"/>
                </a:solidFill>
                <a:latin typeface="微软雅黑"/>
              </a:rPr>
              <a:t>转</a:t>
            </a:r>
          </a:p>
          <a:p>
            <a:pPr>
              <a:lnSpc>
                <a:spcPts val="2880"/>
              </a:lnSpc>
            </a:pPr>
            <a:r>
              <a:rPr lang="zh-CN" altLang="en-US" sz="2400" smtClean="0">
                <a:solidFill>
                  <a:srgbClr val="3333FF"/>
                </a:solidFill>
                <a:latin typeface="微软雅黑"/>
              </a:rPr>
              <a:t>变为</a:t>
            </a:r>
            <a:r>
              <a:rPr lang="zh-CN" altLang="en-US" sz="2400" smtClean="0">
                <a:solidFill>
                  <a:srgbClr val="3333FF"/>
                </a:solidFill>
                <a:latin typeface="Times New Roman"/>
              </a:rPr>
              <a:t>”</a:t>
            </a:r>
            <a:r>
              <a:rPr lang="zh-CN" altLang="en-US" sz="2400" smtClean="0">
                <a:solidFill>
                  <a:srgbClr val="3333FF"/>
                </a:solidFill>
                <a:latin typeface="微软雅黑"/>
              </a:rPr>
              <a:t>信息</a:t>
            </a:r>
            <a:r>
              <a:rPr lang="zh-CN" altLang="en-US" sz="2400" smtClean="0">
                <a:solidFill>
                  <a:srgbClr val="3333FF"/>
                </a:solidFill>
                <a:latin typeface="Times New Roman"/>
              </a:rPr>
              <a:t>”</a:t>
            </a:r>
            <a:r>
              <a:rPr lang="zh-CN" altLang="en-US" sz="2400" smtClean="0">
                <a:solidFill>
                  <a:srgbClr val="3333FF"/>
                </a:solidFill>
                <a:latin typeface="微软雅黑"/>
              </a:rPr>
              <a:t>的三大关键技术</a:t>
            </a:r>
            <a:r>
              <a:rPr lang="en-US" altLang="zh-CN" sz="2400" smtClean="0">
                <a:solidFill>
                  <a:srgbClr val="3333FF"/>
                </a:solidFill>
                <a:latin typeface="Times New Roman"/>
              </a:rPr>
              <a:t>——</a:t>
            </a:r>
            <a:r>
              <a:rPr lang="zh-CN" altLang="en-US" sz="2400" smtClean="0">
                <a:solidFill>
                  <a:srgbClr val="FF0000"/>
                </a:solidFill>
                <a:latin typeface="微软雅黑"/>
              </a:rPr>
              <a:t>机器学习、云计算、</a:t>
            </a:r>
          </a:p>
          <a:p>
            <a:pPr>
              <a:lnSpc>
                <a:spcPts val="2880"/>
              </a:lnSpc>
            </a:pPr>
            <a:r>
              <a:rPr lang="zh-CN" altLang="en-US" sz="2400" smtClean="0">
                <a:solidFill>
                  <a:srgbClr val="FF0000"/>
                </a:solidFill>
                <a:latin typeface="微软雅黑"/>
              </a:rPr>
              <a:t>众包</a:t>
            </a:r>
            <a:r>
              <a:rPr lang="en-US" altLang="zh-CN" sz="2400" smtClean="0">
                <a:solidFill>
                  <a:srgbClr val="FF0000"/>
                </a:solidFill>
                <a:latin typeface="Times New Roman"/>
              </a:rPr>
              <a:t>(crowd sourcing)</a:t>
            </a:r>
            <a:endParaRPr lang="zh-CN" altLang="en-US" sz="2400">
              <a:solidFill>
                <a:srgbClr val="FF0000"/>
              </a:solidFill>
              <a:latin typeface="Times New Roman"/>
            </a:endParaRPr>
          </a:p>
        </p:txBody>
      </p:sp>
      <p:sp>
        <p:nvSpPr>
          <p:cNvPr id="29" name="TextBox 28"/>
          <p:cNvSpPr txBox="1"/>
          <p:nvPr/>
        </p:nvSpPr>
        <p:spPr>
          <a:xfrm>
            <a:off x="6072885" y="3372266"/>
            <a:ext cx="1641475" cy="194284"/>
          </a:xfrm>
          <a:prstGeom prst="rect">
            <a:avLst/>
          </a:prstGeom>
          <a:noFill/>
        </p:spPr>
        <p:txBody>
          <a:bodyPr vert="horz" wrap="none" lIns="0" tIns="0" rIns="0" bIns="0" rtlCol="0">
            <a:spAutoFit/>
          </a:bodyPr>
          <a:lstStyle/>
          <a:p>
            <a:pPr>
              <a:lnSpc>
                <a:spcPts val="1534"/>
              </a:lnSpc>
            </a:pPr>
            <a:r>
              <a:rPr lang="zh-CN" altLang="en-US" sz="1596" smtClean="0">
                <a:solidFill>
                  <a:srgbClr val="0000FF"/>
                </a:solidFill>
                <a:latin typeface="微软雅黑"/>
              </a:rPr>
              <a:t>整合三大关键技术</a:t>
            </a:r>
            <a:endParaRPr lang="zh-CN" altLang="en-US" sz="1596">
              <a:solidFill>
                <a:srgbClr val="0000FF"/>
              </a:solidFill>
              <a:latin typeface="微软雅黑"/>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name="myslide30">
    <p:spTree>
      <p:nvGrpSpPr>
        <p:cNvPr id="1" name=""/>
        <p:cNvGrpSpPr/>
        <p:nvPr/>
      </p:nvGrpSpPr>
      <p:grpSpPr>
        <a:xfrm>
          <a:off x="0" y="0"/>
          <a:ext cx="0" cy="0"/>
          <a:chOff x="0" y="0"/>
          <a:chExt cx="0" cy="0"/>
        </a:xfrm>
      </p:grpSpPr>
      <p:pic>
        <p:nvPicPr>
          <p:cNvPr id="2" name="图片 1" descr="ws_CA0F.tmp"/>
          <p:cNvPicPr>
            <a:picLocks/>
          </p:cNvPicPr>
          <p:nvPr/>
        </p:nvPicPr>
        <p:blipFill>
          <a:blip r:embed="rId2" cstate="print"/>
          <a:stretch>
            <a:fillRect/>
          </a:stretch>
        </p:blipFill>
        <p:spPr>
          <a:xfrm>
            <a:off x="0" y="0"/>
            <a:ext cx="9144000" cy="6858000"/>
          </a:xfrm>
          <a:prstGeom prst="rect">
            <a:avLst/>
          </a:prstGeom>
        </p:spPr>
      </p:pic>
      <p:sp>
        <p:nvSpPr>
          <p:cNvPr id="3" name="TextBox 2"/>
          <p:cNvSpPr txBox="1"/>
          <p:nvPr/>
        </p:nvSpPr>
        <p:spPr>
          <a:xfrm rot="18900000">
            <a:off x="5905628" y="1541286"/>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权</a:t>
            </a:r>
            <a:endParaRPr lang="zh-CN" altLang="en-US" sz="2542">
              <a:solidFill>
                <a:srgbClr val="00FFFF"/>
              </a:solidFill>
              <a:latin typeface="微软雅黑"/>
            </a:endParaRPr>
          </a:p>
        </p:txBody>
      </p:sp>
      <p:sp>
        <p:nvSpPr>
          <p:cNvPr id="4" name="TextBox 3"/>
          <p:cNvSpPr txBox="1"/>
          <p:nvPr/>
        </p:nvSpPr>
        <p:spPr>
          <a:xfrm rot="18900000">
            <a:off x="6133902" y="1313011"/>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保</a:t>
            </a:r>
            <a:endParaRPr lang="zh-CN" altLang="en-US" sz="2542">
              <a:solidFill>
                <a:srgbClr val="00FFFF"/>
              </a:solidFill>
              <a:latin typeface="微软雅黑"/>
            </a:endParaRPr>
          </a:p>
        </p:txBody>
      </p:sp>
      <p:sp>
        <p:nvSpPr>
          <p:cNvPr id="5" name="TextBox 4"/>
          <p:cNvSpPr txBox="1"/>
          <p:nvPr/>
        </p:nvSpPr>
        <p:spPr>
          <a:xfrm rot="18900000">
            <a:off x="1690110" y="5676121"/>
            <a:ext cx="381515" cy="279564"/>
          </a:xfrm>
          <a:prstGeom prst="rect">
            <a:avLst/>
          </a:prstGeom>
          <a:noFill/>
        </p:spPr>
        <p:txBody>
          <a:bodyPr vert="horz" wrap="none" lIns="0" tIns="0" rIns="0" bIns="0" rtlCol="0">
            <a:spAutoFit/>
          </a:bodyPr>
          <a:lstStyle/>
          <a:p>
            <a:pPr>
              <a:lnSpc>
                <a:spcPts val="2107"/>
              </a:lnSpc>
            </a:pPr>
            <a:r>
              <a:rPr lang="en-US" altLang="zh-CN" sz="2542" smtClean="0">
                <a:solidFill>
                  <a:srgbClr val="00FFFF"/>
                </a:solidFill>
                <a:latin typeface="微软雅黑"/>
              </a:rPr>
              <a:t>20</a:t>
            </a:r>
            <a:endParaRPr lang="zh-CN" altLang="en-US" sz="2542">
              <a:solidFill>
                <a:srgbClr val="00FFFF"/>
              </a:solidFill>
              <a:latin typeface="微软雅黑"/>
            </a:endParaRPr>
          </a:p>
        </p:txBody>
      </p:sp>
      <p:sp>
        <p:nvSpPr>
          <p:cNvPr id="6" name="TextBox 5"/>
          <p:cNvSpPr txBox="1"/>
          <p:nvPr/>
        </p:nvSpPr>
        <p:spPr>
          <a:xfrm rot="18900000">
            <a:off x="1957647" y="5408583"/>
            <a:ext cx="381515" cy="279564"/>
          </a:xfrm>
          <a:prstGeom prst="rect">
            <a:avLst/>
          </a:prstGeom>
          <a:noFill/>
        </p:spPr>
        <p:txBody>
          <a:bodyPr vert="horz" wrap="none" lIns="0" tIns="0" rIns="0" bIns="0" rtlCol="0">
            <a:spAutoFit/>
          </a:bodyPr>
          <a:lstStyle/>
          <a:p>
            <a:pPr>
              <a:lnSpc>
                <a:spcPts val="2107"/>
              </a:lnSpc>
            </a:pPr>
            <a:r>
              <a:rPr lang="en-US" altLang="zh-CN" sz="2542" smtClean="0">
                <a:solidFill>
                  <a:srgbClr val="00FFFF"/>
                </a:solidFill>
                <a:latin typeface="微软雅黑"/>
              </a:rPr>
              <a:t>16</a:t>
            </a:r>
            <a:endParaRPr lang="zh-CN" altLang="en-US" sz="2542">
              <a:solidFill>
                <a:srgbClr val="00FFFF"/>
              </a:solidFill>
              <a:latin typeface="微软雅黑"/>
            </a:endParaRPr>
          </a:p>
        </p:txBody>
      </p:sp>
      <p:sp>
        <p:nvSpPr>
          <p:cNvPr id="7" name="TextBox 6"/>
          <p:cNvSpPr txBox="1"/>
          <p:nvPr/>
        </p:nvSpPr>
        <p:spPr>
          <a:xfrm rot="18900000">
            <a:off x="2253237" y="5193677"/>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南</a:t>
            </a:r>
            <a:endParaRPr lang="zh-CN" altLang="en-US" sz="2542">
              <a:solidFill>
                <a:srgbClr val="00FFFF"/>
              </a:solidFill>
              <a:latin typeface="微软雅黑"/>
            </a:endParaRPr>
          </a:p>
        </p:txBody>
      </p:sp>
      <p:sp>
        <p:nvSpPr>
          <p:cNvPr id="8" name="TextBox 7"/>
          <p:cNvSpPr txBox="1"/>
          <p:nvPr/>
        </p:nvSpPr>
        <p:spPr>
          <a:xfrm rot="18900000">
            <a:off x="2481511" y="4965402"/>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京</a:t>
            </a:r>
            <a:endParaRPr lang="zh-CN" altLang="en-US" sz="2542">
              <a:solidFill>
                <a:srgbClr val="00FFFF"/>
              </a:solidFill>
              <a:latin typeface="微软雅黑"/>
            </a:endParaRPr>
          </a:p>
        </p:txBody>
      </p:sp>
      <p:sp>
        <p:nvSpPr>
          <p:cNvPr id="9" name="TextBox 8"/>
          <p:cNvSpPr txBox="1"/>
          <p:nvPr/>
        </p:nvSpPr>
        <p:spPr>
          <a:xfrm rot="18900000">
            <a:off x="6362177" y="1084737"/>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留</a:t>
            </a:r>
            <a:endParaRPr lang="zh-CN" altLang="en-US" sz="2542">
              <a:solidFill>
                <a:srgbClr val="00FFFF"/>
              </a:solidFill>
              <a:latin typeface="微软雅黑"/>
            </a:endParaRPr>
          </a:p>
        </p:txBody>
      </p:sp>
      <p:sp>
        <p:nvSpPr>
          <p:cNvPr id="10" name="TextBox 9"/>
          <p:cNvSpPr txBox="1"/>
          <p:nvPr/>
        </p:nvSpPr>
        <p:spPr>
          <a:xfrm rot="18900000">
            <a:off x="2709786" y="4737128"/>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大</a:t>
            </a:r>
            <a:endParaRPr lang="zh-CN" altLang="en-US" sz="2542">
              <a:solidFill>
                <a:srgbClr val="00FFFF"/>
              </a:solidFill>
              <a:latin typeface="微软雅黑"/>
            </a:endParaRPr>
          </a:p>
        </p:txBody>
      </p:sp>
      <p:sp>
        <p:nvSpPr>
          <p:cNvPr id="11" name="TextBox 10"/>
          <p:cNvSpPr txBox="1"/>
          <p:nvPr/>
        </p:nvSpPr>
        <p:spPr>
          <a:xfrm rot="18900000">
            <a:off x="2938060" y="4508853"/>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学</a:t>
            </a:r>
            <a:endParaRPr lang="zh-CN" altLang="en-US" sz="2542">
              <a:solidFill>
                <a:srgbClr val="00FFFF"/>
              </a:solidFill>
              <a:latin typeface="微软雅黑"/>
            </a:endParaRPr>
          </a:p>
        </p:txBody>
      </p:sp>
      <p:sp>
        <p:nvSpPr>
          <p:cNvPr id="12" name="TextBox 11"/>
          <p:cNvSpPr txBox="1"/>
          <p:nvPr/>
        </p:nvSpPr>
        <p:spPr>
          <a:xfrm rot="18900000">
            <a:off x="3166335" y="4280579"/>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机</a:t>
            </a:r>
            <a:endParaRPr lang="zh-CN" altLang="en-US" sz="2542">
              <a:solidFill>
                <a:srgbClr val="00FFFF"/>
              </a:solidFill>
              <a:latin typeface="微软雅黑"/>
            </a:endParaRPr>
          </a:p>
        </p:txBody>
      </p:sp>
      <p:sp>
        <p:nvSpPr>
          <p:cNvPr id="13" name="TextBox 12"/>
          <p:cNvSpPr txBox="1"/>
          <p:nvPr/>
        </p:nvSpPr>
        <p:spPr>
          <a:xfrm rot="18900000">
            <a:off x="3394609" y="4052304"/>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器</a:t>
            </a:r>
            <a:endParaRPr lang="zh-CN" altLang="en-US" sz="2542">
              <a:solidFill>
                <a:srgbClr val="00FFFF"/>
              </a:solidFill>
              <a:latin typeface="微软雅黑"/>
            </a:endParaRPr>
          </a:p>
        </p:txBody>
      </p:sp>
      <p:sp>
        <p:nvSpPr>
          <p:cNvPr id="14" name="TextBox 13"/>
          <p:cNvSpPr txBox="1"/>
          <p:nvPr/>
        </p:nvSpPr>
        <p:spPr>
          <a:xfrm rot="18900000">
            <a:off x="3622884" y="3824030"/>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学</a:t>
            </a:r>
            <a:endParaRPr lang="zh-CN" altLang="en-US" sz="2542">
              <a:solidFill>
                <a:srgbClr val="00FFFF"/>
              </a:solidFill>
              <a:latin typeface="微软雅黑"/>
            </a:endParaRPr>
          </a:p>
        </p:txBody>
      </p:sp>
      <p:sp>
        <p:nvSpPr>
          <p:cNvPr id="15" name="TextBox 14"/>
          <p:cNvSpPr txBox="1"/>
          <p:nvPr/>
        </p:nvSpPr>
        <p:spPr>
          <a:xfrm rot="18900000">
            <a:off x="3851158" y="3595756"/>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习</a:t>
            </a:r>
            <a:endParaRPr lang="zh-CN" altLang="en-US" sz="2542">
              <a:solidFill>
                <a:srgbClr val="00FFFF"/>
              </a:solidFill>
              <a:latin typeface="微软雅黑"/>
            </a:endParaRPr>
          </a:p>
        </p:txBody>
      </p:sp>
      <p:sp>
        <p:nvSpPr>
          <p:cNvPr id="16" name="TextBox 15"/>
          <p:cNvSpPr txBox="1"/>
          <p:nvPr/>
        </p:nvSpPr>
        <p:spPr>
          <a:xfrm rot="18900000">
            <a:off x="4079433" y="3367481"/>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导</a:t>
            </a:r>
            <a:endParaRPr lang="zh-CN" altLang="en-US" sz="2542">
              <a:solidFill>
                <a:srgbClr val="00FFFF"/>
              </a:solidFill>
              <a:latin typeface="微软雅黑"/>
            </a:endParaRPr>
          </a:p>
        </p:txBody>
      </p:sp>
      <p:sp>
        <p:nvSpPr>
          <p:cNvPr id="17" name="TextBox 16"/>
          <p:cNvSpPr txBox="1"/>
          <p:nvPr/>
        </p:nvSpPr>
        <p:spPr>
          <a:xfrm rot="18900000">
            <a:off x="4307707" y="3139207"/>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论</a:t>
            </a:r>
            <a:endParaRPr lang="zh-CN" altLang="en-US" sz="2542">
              <a:solidFill>
                <a:srgbClr val="00FFFF"/>
              </a:solidFill>
              <a:latin typeface="微软雅黑"/>
            </a:endParaRPr>
          </a:p>
        </p:txBody>
      </p:sp>
      <p:sp>
        <p:nvSpPr>
          <p:cNvPr id="18" name="TextBox 17"/>
          <p:cNvSpPr txBox="1"/>
          <p:nvPr/>
        </p:nvSpPr>
        <p:spPr>
          <a:xfrm rot="18900000">
            <a:off x="4535981" y="2910932"/>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课</a:t>
            </a:r>
            <a:endParaRPr lang="zh-CN" altLang="en-US" sz="2542">
              <a:solidFill>
                <a:srgbClr val="00FFFF"/>
              </a:solidFill>
              <a:latin typeface="微软雅黑"/>
            </a:endParaRPr>
          </a:p>
        </p:txBody>
      </p:sp>
      <p:sp>
        <p:nvSpPr>
          <p:cNvPr id="19" name="TextBox 18"/>
          <p:cNvSpPr txBox="1"/>
          <p:nvPr/>
        </p:nvSpPr>
        <p:spPr>
          <a:xfrm rot="18900000">
            <a:off x="4764256" y="2682658"/>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程</a:t>
            </a:r>
            <a:endParaRPr lang="zh-CN" altLang="en-US" sz="2542">
              <a:solidFill>
                <a:srgbClr val="00FFFF"/>
              </a:solidFill>
              <a:latin typeface="微软雅黑"/>
            </a:endParaRPr>
          </a:p>
        </p:txBody>
      </p:sp>
      <p:sp>
        <p:nvSpPr>
          <p:cNvPr id="20" name="TextBox 19"/>
          <p:cNvSpPr txBox="1"/>
          <p:nvPr/>
        </p:nvSpPr>
        <p:spPr>
          <a:xfrm rot="18900000">
            <a:off x="4992530" y="2454384"/>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专</a:t>
            </a:r>
            <a:endParaRPr lang="zh-CN" altLang="en-US" sz="2542">
              <a:solidFill>
                <a:srgbClr val="00FFFF"/>
              </a:solidFill>
              <a:latin typeface="微软雅黑"/>
            </a:endParaRPr>
          </a:p>
        </p:txBody>
      </p:sp>
      <p:sp>
        <p:nvSpPr>
          <p:cNvPr id="21" name="TextBox 20"/>
          <p:cNvSpPr txBox="1"/>
          <p:nvPr/>
        </p:nvSpPr>
        <p:spPr>
          <a:xfrm rot="18900000">
            <a:off x="5220805" y="2226109"/>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用</a:t>
            </a:r>
            <a:endParaRPr lang="zh-CN" altLang="en-US" sz="2542">
              <a:solidFill>
                <a:srgbClr val="00FFFF"/>
              </a:solidFill>
              <a:latin typeface="微软雅黑"/>
            </a:endParaRPr>
          </a:p>
        </p:txBody>
      </p:sp>
      <p:sp>
        <p:nvSpPr>
          <p:cNvPr id="22" name="TextBox 21"/>
          <p:cNvSpPr txBox="1"/>
          <p:nvPr/>
        </p:nvSpPr>
        <p:spPr>
          <a:xfrm rot="18900000">
            <a:off x="5449079" y="1997835"/>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所</a:t>
            </a:r>
            <a:endParaRPr lang="zh-CN" altLang="en-US" sz="2542">
              <a:solidFill>
                <a:srgbClr val="00FFFF"/>
              </a:solidFill>
              <a:latin typeface="微软雅黑"/>
            </a:endParaRPr>
          </a:p>
        </p:txBody>
      </p:sp>
      <p:sp>
        <p:nvSpPr>
          <p:cNvPr id="23" name="TextBox 22"/>
          <p:cNvSpPr txBox="1"/>
          <p:nvPr/>
        </p:nvSpPr>
        <p:spPr>
          <a:xfrm rot="18900000">
            <a:off x="5677354" y="1769560"/>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有</a:t>
            </a:r>
            <a:endParaRPr lang="zh-CN" altLang="en-US" sz="2542">
              <a:solidFill>
                <a:srgbClr val="00FFFF"/>
              </a:solidFill>
              <a:latin typeface="微软雅黑"/>
            </a:endParaRPr>
          </a:p>
        </p:txBody>
      </p:sp>
      <p:sp>
        <p:nvSpPr>
          <p:cNvPr id="24" name="TextBox 23"/>
          <p:cNvSpPr txBox="1"/>
          <p:nvPr/>
        </p:nvSpPr>
        <p:spPr>
          <a:xfrm>
            <a:off x="91439" y="321726"/>
            <a:ext cx="5027017" cy="347339"/>
          </a:xfrm>
          <a:prstGeom prst="rect">
            <a:avLst/>
          </a:prstGeom>
          <a:noFill/>
        </p:spPr>
        <p:txBody>
          <a:bodyPr vert="horz" wrap="none" lIns="0" tIns="0" rIns="0" bIns="0" rtlCol="0">
            <a:spAutoFit/>
          </a:bodyPr>
          <a:lstStyle/>
          <a:p>
            <a:pPr>
              <a:lnSpc>
                <a:spcPts val="2687"/>
              </a:lnSpc>
            </a:pPr>
            <a:r>
              <a:rPr lang="zh-CN" altLang="en-US" sz="2796" smtClean="0">
                <a:solidFill>
                  <a:srgbClr val="000000"/>
                </a:solidFill>
                <a:latin typeface="微软雅黑"/>
              </a:rPr>
              <a:t>大数据时代，机器学习必不可少</a:t>
            </a:r>
            <a:endParaRPr lang="zh-CN" altLang="en-US" sz="2796">
              <a:solidFill>
                <a:srgbClr val="000000"/>
              </a:solidFill>
              <a:latin typeface="微软雅黑"/>
            </a:endParaRPr>
          </a:p>
        </p:txBody>
      </p:sp>
      <p:sp>
        <p:nvSpPr>
          <p:cNvPr id="25" name="TextBox 24"/>
          <p:cNvSpPr txBox="1"/>
          <p:nvPr/>
        </p:nvSpPr>
        <p:spPr>
          <a:xfrm>
            <a:off x="906170" y="1722663"/>
            <a:ext cx="7694414" cy="490775"/>
          </a:xfrm>
          <a:prstGeom prst="rect">
            <a:avLst/>
          </a:prstGeom>
          <a:noFill/>
        </p:spPr>
        <p:txBody>
          <a:bodyPr vert="horz" wrap="none" lIns="0" tIns="0" rIns="0" bIns="0" rtlCol="0">
            <a:spAutoFit/>
          </a:bodyPr>
          <a:lstStyle/>
          <a:p>
            <a:pPr>
              <a:lnSpc>
                <a:spcPts val="3840"/>
              </a:lnSpc>
            </a:pPr>
            <a:r>
              <a:rPr lang="zh-CN" altLang="en-US" sz="3996" smtClean="0">
                <a:solidFill>
                  <a:srgbClr val="FF0000"/>
                </a:solidFill>
                <a:latin typeface="微软雅黑"/>
              </a:rPr>
              <a:t>收集、传输、存储</a:t>
            </a:r>
            <a:r>
              <a:rPr lang="zh-CN" altLang="en-US" sz="3996" smtClean="0">
                <a:solidFill>
                  <a:srgbClr val="000000"/>
                </a:solidFill>
                <a:latin typeface="微软雅黑"/>
              </a:rPr>
              <a:t>大数据的目的，</a:t>
            </a:r>
            <a:endParaRPr lang="zh-CN" altLang="en-US" sz="3996">
              <a:solidFill>
                <a:srgbClr val="000000"/>
              </a:solidFill>
              <a:latin typeface="微软雅黑"/>
            </a:endParaRPr>
          </a:p>
        </p:txBody>
      </p:sp>
      <p:sp>
        <p:nvSpPr>
          <p:cNvPr id="26" name="TextBox 25"/>
          <p:cNvSpPr txBox="1"/>
          <p:nvPr/>
        </p:nvSpPr>
        <p:spPr>
          <a:xfrm>
            <a:off x="2125726" y="2636813"/>
            <a:ext cx="5129609" cy="490904"/>
          </a:xfrm>
          <a:prstGeom prst="rect">
            <a:avLst/>
          </a:prstGeom>
          <a:noFill/>
        </p:spPr>
        <p:txBody>
          <a:bodyPr vert="horz" wrap="none" lIns="0" tIns="0" rIns="0" bIns="0" rtlCol="0">
            <a:spAutoFit/>
          </a:bodyPr>
          <a:lstStyle/>
          <a:p>
            <a:pPr>
              <a:lnSpc>
                <a:spcPts val="3842"/>
              </a:lnSpc>
            </a:pPr>
            <a:r>
              <a:rPr lang="zh-CN" altLang="en-US" sz="3998" smtClean="0">
                <a:solidFill>
                  <a:srgbClr val="000000"/>
                </a:solidFill>
                <a:latin typeface="微软雅黑"/>
              </a:rPr>
              <a:t>是为了“利用”大数据</a:t>
            </a:r>
            <a:endParaRPr lang="zh-CN" altLang="en-US" sz="3998">
              <a:solidFill>
                <a:srgbClr val="000000"/>
              </a:solidFill>
              <a:latin typeface="微软雅黑"/>
            </a:endParaRPr>
          </a:p>
        </p:txBody>
      </p:sp>
      <p:sp>
        <p:nvSpPr>
          <p:cNvPr id="27" name="TextBox 26"/>
          <p:cNvSpPr txBox="1"/>
          <p:nvPr/>
        </p:nvSpPr>
        <p:spPr>
          <a:xfrm>
            <a:off x="1034186" y="4067464"/>
            <a:ext cx="7181453" cy="490775"/>
          </a:xfrm>
          <a:prstGeom prst="rect">
            <a:avLst/>
          </a:prstGeom>
          <a:noFill/>
        </p:spPr>
        <p:txBody>
          <a:bodyPr vert="horz" wrap="none" lIns="0" tIns="0" rIns="0" bIns="0" rtlCol="0">
            <a:spAutoFit/>
          </a:bodyPr>
          <a:lstStyle/>
          <a:p>
            <a:pPr>
              <a:lnSpc>
                <a:spcPts val="3840"/>
              </a:lnSpc>
            </a:pPr>
            <a:r>
              <a:rPr lang="zh-CN" altLang="en-US" sz="3996" smtClean="0">
                <a:solidFill>
                  <a:srgbClr val="000000"/>
                </a:solidFill>
                <a:latin typeface="微软雅黑"/>
              </a:rPr>
              <a:t>没有机器学习技术</a:t>
            </a:r>
            <a:r>
              <a:rPr lang="zh-CN" altLang="en-US" sz="3996" smtClean="0">
                <a:solidFill>
                  <a:srgbClr val="FF0000"/>
                </a:solidFill>
                <a:latin typeface="微软雅黑"/>
              </a:rPr>
              <a:t>分析</a:t>
            </a:r>
            <a:r>
              <a:rPr lang="zh-CN" altLang="en-US" sz="3996" smtClean="0">
                <a:solidFill>
                  <a:srgbClr val="000000"/>
                </a:solidFill>
                <a:latin typeface="微软雅黑"/>
              </a:rPr>
              <a:t>大数据，</a:t>
            </a:r>
            <a:endParaRPr lang="zh-CN" altLang="en-US" sz="3996">
              <a:solidFill>
                <a:srgbClr val="000000"/>
              </a:solidFill>
              <a:latin typeface="微软雅黑"/>
            </a:endParaRPr>
          </a:p>
        </p:txBody>
      </p:sp>
      <p:sp>
        <p:nvSpPr>
          <p:cNvPr id="28" name="TextBox 27"/>
          <p:cNvSpPr txBox="1"/>
          <p:nvPr/>
        </p:nvSpPr>
        <p:spPr>
          <a:xfrm>
            <a:off x="2528061" y="4981614"/>
            <a:ext cx="4103688" cy="490904"/>
          </a:xfrm>
          <a:prstGeom prst="rect">
            <a:avLst/>
          </a:prstGeom>
          <a:noFill/>
        </p:spPr>
        <p:txBody>
          <a:bodyPr vert="horz" wrap="none" lIns="0" tIns="0" rIns="0" bIns="0" rtlCol="0">
            <a:spAutoFit/>
          </a:bodyPr>
          <a:lstStyle/>
          <a:p>
            <a:pPr>
              <a:lnSpc>
                <a:spcPts val="3842"/>
              </a:lnSpc>
            </a:pPr>
            <a:r>
              <a:rPr lang="zh-CN" altLang="en-US" sz="3998" smtClean="0">
                <a:solidFill>
                  <a:srgbClr val="000000"/>
                </a:solidFill>
                <a:latin typeface="微软雅黑"/>
              </a:rPr>
              <a:t>“利用”无从谈起</a:t>
            </a:r>
            <a:endParaRPr lang="zh-CN" altLang="en-US" sz="3998">
              <a:solidFill>
                <a:srgbClr val="000000"/>
              </a:solidFill>
              <a:latin typeface="微软雅黑"/>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name="myslide31">
    <p:spTree>
      <p:nvGrpSpPr>
        <p:cNvPr id="1" name=""/>
        <p:cNvGrpSpPr/>
        <p:nvPr/>
      </p:nvGrpSpPr>
      <p:grpSpPr>
        <a:xfrm>
          <a:off x="0" y="0"/>
          <a:ext cx="0" cy="0"/>
          <a:chOff x="0" y="0"/>
          <a:chExt cx="0" cy="0"/>
        </a:xfrm>
      </p:grpSpPr>
      <p:sp>
        <p:nvSpPr>
          <p:cNvPr id="2" name="任意多边形 1"/>
          <p:cNvSpPr/>
          <p:nvPr/>
        </p:nvSpPr>
        <p:spPr>
          <a:xfrm>
            <a:off x="167639" y="1182624"/>
            <a:ext cx="4056890" cy="585216"/>
          </a:xfrm>
          <a:custGeom>
            <a:avLst/>
            <a:gdLst/>
            <a:ahLst/>
            <a:cxnLst/>
            <a:rect l="0" t="0" r="0" b="0"/>
            <a:pathLst>
              <a:path w="4056890" h="585216">
                <a:moveTo>
                  <a:pt x="0" y="585215"/>
                </a:moveTo>
                <a:lnTo>
                  <a:pt x="4056889" y="585215"/>
                </a:lnTo>
                <a:lnTo>
                  <a:pt x="4056889" y="0"/>
                </a:lnTo>
                <a:lnTo>
                  <a:pt x="0" y="0"/>
                </a:lnTo>
                <a:close/>
              </a:path>
            </a:pathLst>
          </a:custGeom>
          <a:solidFill>
            <a:srgbClr val="FFFFFF"/>
          </a:solidFill>
          <a:ln w="12700" cap="flat" cmpd="sng" algn="ctr">
            <a:solidFill>
              <a:srgbClr val="000000">
                <a:alpha val="0"/>
              </a:srgb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任意多边形 2"/>
          <p:cNvSpPr/>
          <p:nvPr/>
        </p:nvSpPr>
        <p:spPr>
          <a:xfrm>
            <a:off x="6589776" y="1938527"/>
            <a:ext cx="2473453" cy="830581"/>
          </a:xfrm>
          <a:custGeom>
            <a:avLst/>
            <a:gdLst/>
            <a:ahLst/>
            <a:cxnLst/>
            <a:rect l="0" t="0" r="0" b="0"/>
            <a:pathLst>
              <a:path w="2473453" h="830581">
                <a:moveTo>
                  <a:pt x="0" y="830580"/>
                </a:moveTo>
                <a:lnTo>
                  <a:pt x="2473452" y="830580"/>
                </a:lnTo>
                <a:lnTo>
                  <a:pt x="2473452" y="0"/>
                </a:lnTo>
                <a:lnTo>
                  <a:pt x="0" y="0"/>
                </a:lnTo>
                <a:close/>
              </a:path>
            </a:pathLst>
          </a:custGeom>
          <a:solidFill>
            <a:srgbClr val="FFFFFF"/>
          </a:solidFill>
          <a:ln w="12700" cap="flat" cmpd="sng" algn="ctr">
            <a:solidFill>
              <a:srgbClr val="000000">
                <a:alpha val="0"/>
              </a:srgb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任意多边形 3"/>
          <p:cNvSpPr/>
          <p:nvPr/>
        </p:nvSpPr>
        <p:spPr>
          <a:xfrm>
            <a:off x="5739384" y="4991100"/>
            <a:ext cx="3192781" cy="1077468"/>
          </a:xfrm>
          <a:custGeom>
            <a:avLst/>
            <a:gdLst/>
            <a:ahLst/>
            <a:cxnLst/>
            <a:rect l="0" t="0" r="0" b="0"/>
            <a:pathLst>
              <a:path w="3192781" h="1077468">
                <a:moveTo>
                  <a:pt x="0" y="1077467"/>
                </a:moveTo>
                <a:lnTo>
                  <a:pt x="3192780" y="1077467"/>
                </a:lnTo>
                <a:lnTo>
                  <a:pt x="3192780" y="0"/>
                </a:lnTo>
                <a:lnTo>
                  <a:pt x="0" y="0"/>
                </a:lnTo>
                <a:close/>
              </a:path>
            </a:pathLst>
          </a:custGeom>
          <a:solidFill>
            <a:srgbClr val="FFFF99"/>
          </a:solidFill>
          <a:ln w="12700" cap="flat" cmpd="sng" algn="ctr">
            <a:solidFill>
              <a:srgbClr val="000000">
                <a:alpha val="0"/>
              </a:srgb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descr="ws_CEF0.tmp"/>
          <p:cNvPicPr>
            <a:picLocks/>
          </p:cNvPicPr>
          <p:nvPr/>
        </p:nvPicPr>
        <p:blipFill>
          <a:blip r:embed="rId2" cstate="print"/>
          <a:stretch>
            <a:fillRect/>
          </a:stretch>
        </p:blipFill>
        <p:spPr>
          <a:xfrm>
            <a:off x="787400" y="1473200"/>
            <a:ext cx="6578600" cy="3530600"/>
          </a:xfrm>
          <a:prstGeom prst="rect">
            <a:avLst/>
          </a:prstGeom>
        </p:spPr>
      </p:pic>
      <p:pic>
        <p:nvPicPr>
          <p:cNvPr id="6" name="图片 5" descr="ws_CF00.tmp"/>
          <p:cNvPicPr>
            <a:picLocks/>
          </p:cNvPicPr>
          <p:nvPr/>
        </p:nvPicPr>
        <p:blipFill>
          <a:blip r:embed="rId3" cstate="print"/>
          <a:stretch>
            <a:fillRect/>
          </a:stretch>
        </p:blipFill>
        <p:spPr>
          <a:xfrm>
            <a:off x="0" y="0"/>
            <a:ext cx="9144000" cy="6858000"/>
          </a:xfrm>
          <a:prstGeom prst="rect">
            <a:avLst/>
          </a:prstGeom>
        </p:spPr>
      </p:pic>
      <p:sp>
        <p:nvSpPr>
          <p:cNvPr id="7" name="TextBox 6"/>
          <p:cNvSpPr txBox="1"/>
          <p:nvPr/>
        </p:nvSpPr>
        <p:spPr>
          <a:xfrm rot="18900000">
            <a:off x="5905628" y="1541286"/>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权</a:t>
            </a:r>
            <a:endParaRPr lang="zh-CN" altLang="en-US" sz="2542">
              <a:solidFill>
                <a:srgbClr val="00FFFF"/>
              </a:solidFill>
              <a:latin typeface="微软雅黑"/>
            </a:endParaRPr>
          </a:p>
        </p:txBody>
      </p:sp>
      <p:sp>
        <p:nvSpPr>
          <p:cNvPr id="8" name="TextBox 7"/>
          <p:cNvSpPr txBox="1"/>
          <p:nvPr/>
        </p:nvSpPr>
        <p:spPr>
          <a:xfrm rot="18900000">
            <a:off x="5677354" y="1769560"/>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有</a:t>
            </a:r>
            <a:endParaRPr lang="zh-CN" altLang="en-US" sz="2542">
              <a:solidFill>
                <a:srgbClr val="00FFFF"/>
              </a:solidFill>
              <a:latin typeface="微软雅黑"/>
            </a:endParaRPr>
          </a:p>
        </p:txBody>
      </p:sp>
      <p:sp>
        <p:nvSpPr>
          <p:cNvPr id="9" name="TextBox 8"/>
          <p:cNvSpPr txBox="1"/>
          <p:nvPr/>
        </p:nvSpPr>
        <p:spPr>
          <a:xfrm rot="18900000">
            <a:off x="5449079" y="1997835"/>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所</a:t>
            </a:r>
            <a:endParaRPr lang="zh-CN" altLang="en-US" sz="2542">
              <a:solidFill>
                <a:srgbClr val="00FFFF"/>
              </a:solidFill>
              <a:latin typeface="微软雅黑"/>
            </a:endParaRPr>
          </a:p>
        </p:txBody>
      </p:sp>
      <p:sp>
        <p:nvSpPr>
          <p:cNvPr id="10" name="TextBox 9"/>
          <p:cNvSpPr txBox="1"/>
          <p:nvPr/>
        </p:nvSpPr>
        <p:spPr>
          <a:xfrm rot="18900000">
            <a:off x="3851158" y="3595756"/>
            <a:ext cx="325410" cy="252826"/>
          </a:xfrm>
          <a:prstGeom prst="rect">
            <a:avLst/>
          </a:prstGeom>
          <a:noFill/>
        </p:spPr>
        <p:txBody>
          <a:bodyPr vert="horz" wrap="none" lIns="0" tIns="0" rIns="0" bIns="0" rtlCol="0">
            <a:spAutoFit/>
          </a:bodyPr>
          <a:lstStyle/>
          <a:p>
            <a:pPr>
              <a:lnSpc>
                <a:spcPts val="1797"/>
              </a:lnSpc>
            </a:pPr>
            <a:r>
              <a:rPr lang="zh-CN" altLang="en-US" sz="2542" dirty="0" smtClean="0">
                <a:solidFill>
                  <a:srgbClr val="00FFFF"/>
                </a:solidFill>
                <a:latin typeface="微软雅黑"/>
              </a:rPr>
              <a:t>习</a:t>
            </a:r>
            <a:endParaRPr lang="zh-CN" altLang="en-US" sz="2542" dirty="0">
              <a:solidFill>
                <a:srgbClr val="00FFFF"/>
              </a:solidFill>
              <a:latin typeface="微软雅黑"/>
            </a:endParaRPr>
          </a:p>
        </p:txBody>
      </p:sp>
      <p:sp>
        <p:nvSpPr>
          <p:cNvPr id="11" name="TextBox 10"/>
          <p:cNvSpPr txBox="1"/>
          <p:nvPr/>
        </p:nvSpPr>
        <p:spPr>
          <a:xfrm rot="18900000">
            <a:off x="4079433" y="3367481"/>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导</a:t>
            </a:r>
            <a:endParaRPr lang="zh-CN" altLang="en-US" sz="2542">
              <a:solidFill>
                <a:srgbClr val="00FFFF"/>
              </a:solidFill>
              <a:latin typeface="微软雅黑"/>
            </a:endParaRPr>
          </a:p>
        </p:txBody>
      </p:sp>
      <p:sp>
        <p:nvSpPr>
          <p:cNvPr id="12" name="TextBox 11"/>
          <p:cNvSpPr txBox="1"/>
          <p:nvPr/>
        </p:nvSpPr>
        <p:spPr>
          <a:xfrm rot="18900000">
            <a:off x="4307707" y="3139207"/>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论</a:t>
            </a:r>
            <a:endParaRPr lang="zh-CN" altLang="en-US" sz="2542">
              <a:solidFill>
                <a:srgbClr val="00FFFF"/>
              </a:solidFill>
              <a:latin typeface="微软雅黑"/>
            </a:endParaRPr>
          </a:p>
        </p:txBody>
      </p:sp>
      <p:sp>
        <p:nvSpPr>
          <p:cNvPr id="13" name="TextBox 12"/>
          <p:cNvSpPr txBox="1"/>
          <p:nvPr/>
        </p:nvSpPr>
        <p:spPr>
          <a:xfrm rot="18900000">
            <a:off x="4535981" y="2910932"/>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课</a:t>
            </a:r>
            <a:endParaRPr lang="zh-CN" altLang="en-US" sz="2542">
              <a:solidFill>
                <a:srgbClr val="00FFFF"/>
              </a:solidFill>
              <a:latin typeface="微软雅黑"/>
            </a:endParaRPr>
          </a:p>
        </p:txBody>
      </p:sp>
      <p:sp>
        <p:nvSpPr>
          <p:cNvPr id="14" name="TextBox 13"/>
          <p:cNvSpPr txBox="1"/>
          <p:nvPr/>
        </p:nvSpPr>
        <p:spPr>
          <a:xfrm rot="18900000">
            <a:off x="4764256" y="2682658"/>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程</a:t>
            </a:r>
            <a:endParaRPr lang="zh-CN" altLang="en-US" sz="2542">
              <a:solidFill>
                <a:srgbClr val="00FFFF"/>
              </a:solidFill>
              <a:latin typeface="微软雅黑"/>
            </a:endParaRPr>
          </a:p>
        </p:txBody>
      </p:sp>
      <p:sp>
        <p:nvSpPr>
          <p:cNvPr id="15" name="TextBox 14"/>
          <p:cNvSpPr txBox="1"/>
          <p:nvPr/>
        </p:nvSpPr>
        <p:spPr>
          <a:xfrm rot="18900000">
            <a:off x="4992530" y="2454384"/>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专</a:t>
            </a:r>
            <a:endParaRPr lang="zh-CN" altLang="en-US" sz="2542">
              <a:solidFill>
                <a:srgbClr val="00FFFF"/>
              </a:solidFill>
              <a:latin typeface="微软雅黑"/>
            </a:endParaRPr>
          </a:p>
        </p:txBody>
      </p:sp>
      <p:sp>
        <p:nvSpPr>
          <p:cNvPr id="16" name="TextBox 15"/>
          <p:cNvSpPr txBox="1"/>
          <p:nvPr/>
        </p:nvSpPr>
        <p:spPr>
          <a:xfrm rot="18900000">
            <a:off x="5220805" y="2226109"/>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用</a:t>
            </a:r>
            <a:endParaRPr lang="zh-CN" altLang="en-US" sz="2542">
              <a:solidFill>
                <a:srgbClr val="00FFFF"/>
              </a:solidFill>
              <a:latin typeface="微软雅黑"/>
            </a:endParaRPr>
          </a:p>
        </p:txBody>
      </p:sp>
      <p:sp>
        <p:nvSpPr>
          <p:cNvPr id="17" name="TextBox 16"/>
          <p:cNvSpPr txBox="1"/>
          <p:nvPr/>
        </p:nvSpPr>
        <p:spPr>
          <a:xfrm rot="18900000">
            <a:off x="6133902" y="1313011"/>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保</a:t>
            </a:r>
            <a:endParaRPr lang="zh-CN" altLang="en-US" sz="2542">
              <a:solidFill>
                <a:srgbClr val="00FFFF"/>
              </a:solidFill>
              <a:latin typeface="微软雅黑"/>
            </a:endParaRPr>
          </a:p>
        </p:txBody>
      </p:sp>
      <p:sp>
        <p:nvSpPr>
          <p:cNvPr id="18" name="TextBox 17"/>
          <p:cNvSpPr txBox="1"/>
          <p:nvPr/>
        </p:nvSpPr>
        <p:spPr>
          <a:xfrm rot="18900000">
            <a:off x="1690110" y="5676121"/>
            <a:ext cx="381515" cy="279564"/>
          </a:xfrm>
          <a:prstGeom prst="rect">
            <a:avLst/>
          </a:prstGeom>
          <a:noFill/>
        </p:spPr>
        <p:txBody>
          <a:bodyPr vert="horz" wrap="none" lIns="0" tIns="0" rIns="0" bIns="0" rtlCol="0">
            <a:spAutoFit/>
          </a:bodyPr>
          <a:lstStyle/>
          <a:p>
            <a:pPr>
              <a:lnSpc>
                <a:spcPts val="2107"/>
              </a:lnSpc>
            </a:pPr>
            <a:r>
              <a:rPr lang="en-US" altLang="zh-CN" sz="2542" smtClean="0">
                <a:solidFill>
                  <a:srgbClr val="00FFFF"/>
                </a:solidFill>
                <a:latin typeface="微软雅黑"/>
              </a:rPr>
              <a:t>20</a:t>
            </a:r>
            <a:endParaRPr lang="zh-CN" altLang="en-US" sz="2542">
              <a:solidFill>
                <a:srgbClr val="00FFFF"/>
              </a:solidFill>
              <a:latin typeface="微软雅黑"/>
            </a:endParaRPr>
          </a:p>
        </p:txBody>
      </p:sp>
      <p:sp>
        <p:nvSpPr>
          <p:cNvPr id="19" name="TextBox 18"/>
          <p:cNvSpPr txBox="1"/>
          <p:nvPr/>
        </p:nvSpPr>
        <p:spPr>
          <a:xfrm rot="18900000">
            <a:off x="1957647" y="5408583"/>
            <a:ext cx="381515" cy="279564"/>
          </a:xfrm>
          <a:prstGeom prst="rect">
            <a:avLst/>
          </a:prstGeom>
          <a:noFill/>
        </p:spPr>
        <p:txBody>
          <a:bodyPr vert="horz" wrap="none" lIns="0" tIns="0" rIns="0" bIns="0" rtlCol="0">
            <a:spAutoFit/>
          </a:bodyPr>
          <a:lstStyle/>
          <a:p>
            <a:pPr>
              <a:lnSpc>
                <a:spcPts val="2107"/>
              </a:lnSpc>
            </a:pPr>
            <a:r>
              <a:rPr lang="en-US" altLang="zh-CN" sz="2542" smtClean="0">
                <a:solidFill>
                  <a:srgbClr val="00FFFF"/>
                </a:solidFill>
                <a:latin typeface="微软雅黑"/>
              </a:rPr>
              <a:t>16</a:t>
            </a:r>
            <a:endParaRPr lang="zh-CN" altLang="en-US" sz="2542">
              <a:solidFill>
                <a:srgbClr val="00FFFF"/>
              </a:solidFill>
              <a:latin typeface="微软雅黑"/>
            </a:endParaRPr>
          </a:p>
        </p:txBody>
      </p:sp>
      <p:sp>
        <p:nvSpPr>
          <p:cNvPr id="20" name="TextBox 19"/>
          <p:cNvSpPr txBox="1"/>
          <p:nvPr/>
        </p:nvSpPr>
        <p:spPr>
          <a:xfrm rot="18900000">
            <a:off x="2253237" y="5193677"/>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南</a:t>
            </a:r>
            <a:endParaRPr lang="zh-CN" altLang="en-US" sz="2542">
              <a:solidFill>
                <a:srgbClr val="00FFFF"/>
              </a:solidFill>
              <a:latin typeface="微软雅黑"/>
            </a:endParaRPr>
          </a:p>
        </p:txBody>
      </p:sp>
      <p:sp>
        <p:nvSpPr>
          <p:cNvPr id="21" name="TextBox 20"/>
          <p:cNvSpPr txBox="1"/>
          <p:nvPr/>
        </p:nvSpPr>
        <p:spPr>
          <a:xfrm rot="18900000">
            <a:off x="2481511" y="4965402"/>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京</a:t>
            </a:r>
            <a:endParaRPr lang="zh-CN" altLang="en-US" sz="2542">
              <a:solidFill>
                <a:srgbClr val="00FFFF"/>
              </a:solidFill>
              <a:latin typeface="微软雅黑"/>
            </a:endParaRPr>
          </a:p>
        </p:txBody>
      </p:sp>
      <p:sp>
        <p:nvSpPr>
          <p:cNvPr id="22" name="TextBox 21"/>
          <p:cNvSpPr txBox="1"/>
          <p:nvPr/>
        </p:nvSpPr>
        <p:spPr>
          <a:xfrm rot="18900000">
            <a:off x="2709786" y="4737128"/>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大</a:t>
            </a:r>
            <a:endParaRPr lang="zh-CN" altLang="en-US" sz="2542">
              <a:solidFill>
                <a:srgbClr val="00FFFF"/>
              </a:solidFill>
              <a:latin typeface="微软雅黑"/>
            </a:endParaRPr>
          </a:p>
        </p:txBody>
      </p:sp>
      <p:sp>
        <p:nvSpPr>
          <p:cNvPr id="23" name="TextBox 22"/>
          <p:cNvSpPr txBox="1"/>
          <p:nvPr/>
        </p:nvSpPr>
        <p:spPr>
          <a:xfrm rot="18900000">
            <a:off x="2938060" y="4508853"/>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学</a:t>
            </a:r>
            <a:endParaRPr lang="zh-CN" altLang="en-US" sz="2542">
              <a:solidFill>
                <a:srgbClr val="00FFFF"/>
              </a:solidFill>
              <a:latin typeface="微软雅黑"/>
            </a:endParaRPr>
          </a:p>
        </p:txBody>
      </p:sp>
      <p:sp>
        <p:nvSpPr>
          <p:cNvPr id="24" name="TextBox 23"/>
          <p:cNvSpPr txBox="1"/>
          <p:nvPr/>
        </p:nvSpPr>
        <p:spPr>
          <a:xfrm rot="18900000">
            <a:off x="3166335" y="4280579"/>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机</a:t>
            </a:r>
            <a:endParaRPr lang="zh-CN" altLang="en-US" sz="2542">
              <a:solidFill>
                <a:srgbClr val="00FFFF"/>
              </a:solidFill>
              <a:latin typeface="微软雅黑"/>
            </a:endParaRPr>
          </a:p>
        </p:txBody>
      </p:sp>
      <p:sp>
        <p:nvSpPr>
          <p:cNvPr id="25" name="TextBox 24"/>
          <p:cNvSpPr txBox="1"/>
          <p:nvPr/>
        </p:nvSpPr>
        <p:spPr>
          <a:xfrm rot="18900000">
            <a:off x="3394609" y="4052304"/>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器</a:t>
            </a:r>
            <a:endParaRPr lang="zh-CN" altLang="en-US" sz="2542">
              <a:solidFill>
                <a:srgbClr val="00FFFF"/>
              </a:solidFill>
              <a:latin typeface="微软雅黑"/>
            </a:endParaRPr>
          </a:p>
        </p:txBody>
      </p:sp>
      <p:sp>
        <p:nvSpPr>
          <p:cNvPr id="26" name="TextBox 25"/>
          <p:cNvSpPr txBox="1"/>
          <p:nvPr/>
        </p:nvSpPr>
        <p:spPr>
          <a:xfrm rot="18900000">
            <a:off x="3622884" y="3824030"/>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学</a:t>
            </a:r>
            <a:endParaRPr lang="zh-CN" altLang="en-US" sz="2542">
              <a:solidFill>
                <a:srgbClr val="00FFFF"/>
              </a:solidFill>
              <a:latin typeface="微软雅黑"/>
            </a:endParaRPr>
          </a:p>
        </p:txBody>
      </p:sp>
      <p:sp>
        <p:nvSpPr>
          <p:cNvPr id="27" name="TextBox 26"/>
          <p:cNvSpPr txBox="1"/>
          <p:nvPr/>
        </p:nvSpPr>
        <p:spPr>
          <a:xfrm rot="18900000">
            <a:off x="6362177" y="1084737"/>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留</a:t>
            </a:r>
            <a:endParaRPr lang="zh-CN" altLang="en-US" sz="2542">
              <a:solidFill>
                <a:srgbClr val="00FFFF"/>
              </a:solidFill>
              <a:latin typeface="微软雅黑"/>
            </a:endParaRPr>
          </a:p>
        </p:txBody>
      </p:sp>
      <p:sp>
        <p:nvSpPr>
          <p:cNvPr id="28" name="TextBox 27"/>
          <p:cNvSpPr txBox="1"/>
          <p:nvPr/>
        </p:nvSpPr>
        <p:spPr>
          <a:xfrm>
            <a:off x="91439" y="321726"/>
            <a:ext cx="1436291" cy="347339"/>
          </a:xfrm>
          <a:prstGeom prst="rect">
            <a:avLst/>
          </a:prstGeom>
          <a:noFill/>
        </p:spPr>
        <p:txBody>
          <a:bodyPr vert="horz" wrap="none" lIns="0" tIns="0" rIns="0" bIns="0" rtlCol="0">
            <a:spAutoFit/>
          </a:bodyPr>
          <a:lstStyle/>
          <a:p>
            <a:pPr>
              <a:lnSpc>
                <a:spcPts val="2687"/>
              </a:lnSpc>
            </a:pPr>
            <a:r>
              <a:rPr lang="zh-CN" altLang="en-US" sz="2796" smtClean="0">
                <a:solidFill>
                  <a:srgbClr val="000000"/>
                </a:solidFill>
                <a:latin typeface="微软雅黑"/>
              </a:rPr>
              <a:t>基本术语</a:t>
            </a:r>
            <a:endParaRPr lang="zh-CN" altLang="en-US" sz="2796">
              <a:solidFill>
                <a:srgbClr val="000000"/>
              </a:solidFill>
              <a:latin typeface="微软雅黑"/>
            </a:endParaRPr>
          </a:p>
        </p:txBody>
      </p:sp>
      <p:sp>
        <p:nvSpPr>
          <p:cNvPr id="29" name="TextBox 28"/>
          <p:cNvSpPr txBox="1"/>
          <p:nvPr/>
        </p:nvSpPr>
        <p:spPr>
          <a:xfrm>
            <a:off x="337108" y="4294710"/>
            <a:ext cx="72136" cy="1692771"/>
          </a:xfrm>
          <a:prstGeom prst="rect">
            <a:avLst/>
          </a:prstGeom>
          <a:noFill/>
        </p:spPr>
        <p:txBody>
          <a:bodyPr vert="horz" wrap="none" lIns="0" tIns="0" rIns="0" bIns="0" rtlCol="0">
            <a:spAutoFit/>
          </a:bodyPr>
          <a:lstStyle/>
          <a:p>
            <a:pPr>
              <a:lnSpc>
                <a:spcPts val="1780"/>
              </a:lnSpc>
            </a:pPr>
            <a:r>
              <a:rPr lang="en-US" altLang="zh-CN" sz="1596" smtClean="0">
                <a:solidFill>
                  <a:srgbClr val="0000FF"/>
                </a:solidFill>
                <a:latin typeface="Times New Roman"/>
              </a:rPr>
              <a:t>•</a:t>
            </a:r>
          </a:p>
          <a:p>
            <a:pPr>
              <a:lnSpc>
                <a:spcPts val="1920"/>
              </a:lnSpc>
            </a:pPr>
            <a:r>
              <a:rPr lang="en-US" altLang="zh-CN" sz="1596" smtClean="0">
                <a:solidFill>
                  <a:srgbClr val="0000FF"/>
                </a:solidFill>
                <a:latin typeface="Times New Roman"/>
              </a:rPr>
              <a:t>•</a:t>
            </a:r>
          </a:p>
          <a:p>
            <a:pPr>
              <a:lnSpc>
                <a:spcPts val="1920"/>
              </a:lnSpc>
            </a:pPr>
            <a:r>
              <a:rPr lang="en-US" altLang="zh-CN" sz="1596" smtClean="0">
                <a:solidFill>
                  <a:srgbClr val="0000FF"/>
                </a:solidFill>
                <a:latin typeface="Times New Roman"/>
              </a:rPr>
              <a:t>•</a:t>
            </a:r>
          </a:p>
          <a:p>
            <a:pPr>
              <a:lnSpc>
                <a:spcPts val="1922"/>
              </a:lnSpc>
            </a:pPr>
            <a:r>
              <a:rPr lang="en-US" altLang="zh-CN" sz="1596" smtClean="0">
                <a:solidFill>
                  <a:srgbClr val="0000FF"/>
                </a:solidFill>
                <a:latin typeface="Times New Roman"/>
              </a:rPr>
              <a:t>•</a:t>
            </a:r>
          </a:p>
          <a:p>
            <a:pPr>
              <a:lnSpc>
                <a:spcPts val="1920"/>
              </a:lnSpc>
            </a:pPr>
            <a:r>
              <a:rPr lang="en-US" altLang="zh-CN" sz="1596" smtClean="0">
                <a:solidFill>
                  <a:srgbClr val="0000FF"/>
                </a:solidFill>
                <a:latin typeface="Times New Roman"/>
              </a:rPr>
              <a:t>•</a:t>
            </a:r>
          </a:p>
          <a:p>
            <a:pPr>
              <a:lnSpc>
                <a:spcPts val="1920"/>
              </a:lnSpc>
            </a:pPr>
            <a:r>
              <a:rPr lang="en-US" altLang="zh-CN" sz="1596" smtClean="0">
                <a:solidFill>
                  <a:srgbClr val="0000FF"/>
                </a:solidFill>
                <a:latin typeface="Times New Roman"/>
              </a:rPr>
              <a:t>•</a:t>
            </a:r>
          </a:p>
          <a:p>
            <a:pPr>
              <a:lnSpc>
                <a:spcPts val="1920"/>
              </a:lnSpc>
            </a:pPr>
            <a:r>
              <a:rPr lang="en-US" altLang="zh-CN" sz="1596" smtClean="0">
                <a:solidFill>
                  <a:srgbClr val="0000FF"/>
                </a:solidFill>
                <a:latin typeface="Times New Roman"/>
              </a:rPr>
              <a:t>•</a:t>
            </a:r>
            <a:endParaRPr lang="zh-CN" altLang="en-US" sz="1596">
              <a:solidFill>
                <a:srgbClr val="0000FF"/>
              </a:solidFill>
              <a:latin typeface="Times New Roman"/>
            </a:endParaRPr>
          </a:p>
        </p:txBody>
      </p:sp>
      <p:sp>
        <p:nvSpPr>
          <p:cNvPr id="30" name="TextBox 29"/>
          <p:cNvSpPr txBox="1"/>
          <p:nvPr/>
        </p:nvSpPr>
        <p:spPr>
          <a:xfrm>
            <a:off x="623620" y="4274441"/>
            <a:ext cx="3173946" cy="1705595"/>
          </a:xfrm>
          <a:prstGeom prst="rect">
            <a:avLst/>
          </a:prstGeom>
          <a:noFill/>
        </p:spPr>
        <p:txBody>
          <a:bodyPr vert="horz" wrap="none" lIns="0" tIns="0" rIns="0" bIns="0" rtlCol="0">
            <a:spAutoFit/>
          </a:bodyPr>
          <a:lstStyle/>
          <a:p>
            <a:pPr>
              <a:lnSpc>
                <a:spcPts val="1934"/>
              </a:lnSpc>
            </a:pPr>
            <a:r>
              <a:rPr lang="zh-CN" altLang="en-US" sz="1596" smtClean="0">
                <a:solidFill>
                  <a:srgbClr val="0000FF"/>
                </a:solidFill>
                <a:latin typeface="微软雅黑"/>
              </a:rPr>
              <a:t>数据集</a:t>
            </a:r>
            <a:r>
              <a:rPr lang="en-US" altLang="zh-CN" sz="1596" smtClean="0">
                <a:solidFill>
                  <a:srgbClr val="0000FF"/>
                </a:solidFill>
                <a:latin typeface="Times New Roman"/>
              </a:rPr>
              <a:t>; </a:t>
            </a:r>
            <a:r>
              <a:rPr lang="zh-CN" altLang="en-US" sz="1596" smtClean="0">
                <a:solidFill>
                  <a:srgbClr val="0000FF"/>
                </a:solidFill>
                <a:latin typeface="微软雅黑"/>
              </a:rPr>
              <a:t>训练</a:t>
            </a:r>
            <a:r>
              <a:rPr lang="en-US" altLang="zh-CN" sz="1596" smtClean="0">
                <a:solidFill>
                  <a:srgbClr val="0000FF"/>
                </a:solidFill>
                <a:latin typeface="Times New Roman"/>
              </a:rPr>
              <a:t>, </a:t>
            </a:r>
            <a:r>
              <a:rPr lang="zh-CN" altLang="en-US" sz="1596" smtClean="0">
                <a:solidFill>
                  <a:srgbClr val="0000FF"/>
                </a:solidFill>
                <a:latin typeface="微软雅黑"/>
              </a:rPr>
              <a:t>测试</a:t>
            </a:r>
          </a:p>
          <a:p>
            <a:pPr>
              <a:lnSpc>
                <a:spcPts val="1920"/>
              </a:lnSpc>
            </a:pPr>
            <a:r>
              <a:rPr lang="zh-CN" altLang="en-US" sz="1596" smtClean="0">
                <a:solidFill>
                  <a:srgbClr val="0000FF"/>
                </a:solidFill>
                <a:latin typeface="微软雅黑"/>
              </a:rPr>
              <a:t>示例</a:t>
            </a:r>
            <a:r>
              <a:rPr lang="en-US" altLang="zh-CN" sz="1596" smtClean="0">
                <a:solidFill>
                  <a:srgbClr val="0000FF"/>
                </a:solidFill>
                <a:latin typeface="Times New Roman"/>
              </a:rPr>
              <a:t>(instance), </a:t>
            </a:r>
            <a:r>
              <a:rPr lang="zh-CN" altLang="en-US" sz="1596" smtClean="0">
                <a:solidFill>
                  <a:srgbClr val="0000FF"/>
                </a:solidFill>
                <a:latin typeface="微软雅黑"/>
              </a:rPr>
              <a:t>样例</a:t>
            </a:r>
            <a:r>
              <a:rPr lang="en-US" altLang="zh-CN" sz="1596" smtClean="0">
                <a:solidFill>
                  <a:srgbClr val="0000FF"/>
                </a:solidFill>
                <a:latin typeface="Times New Roman"/>
              </a:rPr>
              <a:t>(example)</a:t>
            </a:r>
          </a:p>
          <a:p>
            <a:pPr>
              <a:lnSpc>
                <a:spcPts val="1920"/>
              </a:lnSpc>
            </a:pPr>
            <a:r>
              <a:rPr lang="zh-CN" altLang="en-US" sz="1596" smtClean="0">
                <a:solidFill>
                  <a:srgbClr val="0000FF"/>
                </a:solidFill>
                <a:latin typeface="微软雅黑"/>
              </a:rPr>
              <a:t>样本</a:t>
            </a:r>
            <a:r>
              <a:rPr lang="en-US" altLang="zh-CN" sz="1596" smtClean="0">
                <a:solidFill>
                  <a:srgbClr val="0000FF"/>
                </a:solidFill>
                <a:latin typeface="Times New Roman"/>
              </a:rPr>
              <a:t>(sample)</a:t>
            </a:r>
          </a:p>
          <a:p>
            <a:pPr>
              <a:lnSpc>
                <a:spcPts val="1922"/>
              </a:lnSpc>
            </a:pPr>
            <a:r>
              <a:rPr lang="zh-CN" altLang="en-US" sz="1596" smtClean="0">
                <a:solidFill>
                  <a:srgbClr val="0000FF"/>
                </a:solidFill>
                <a:latin typeface="微软雅黑"/>
              </a:rPr>
              <a:t>属性</a:t>
            </a:r>
            <a:r>
              <a:rPr lang="en-US" altLang="zh-CN" sz="1596" smtClean="0">
                <a:solidFill>
                  <a:srgbClr val="0000FF"/>
                </a:solidFill>
                <a:latin typeface="Times New Roman"/>
              </a:rPr>
              <a:t>(attribute), </a:t>
            </a:r>
            <a:r>
              <a:rPr lang="zh-CN" altLang="en-US" sz="1596" smtClean="0">
                <a:solidFill>
                  <a:srgbClr val="0000FF"/>
                </a:solidFill>
                <a:latin typeface="微软雅黑"/>
              </a:rPr>
              <a:t>特征</a:t>
            </a:r>
            <a:r>
              <a:rPr lang="en-US" altLang="zh-CN" sz="1596" smtClean="0">
                <a:solidFill>
                  <a:srgbClr val="0000FF"/>
                </a:solidFill>
                <a:latin typeface="Times New Roman"/>
              </a:rPr>
              <a:t>(feature); </a:t>
            </a:r>
            <a:r>
              <a:rPr lang="zh-CN" altLang="en-US" sz="1596" smtClean="0">
                <a:solidFill>
                  <a:srgbClr val="0000FF"/>
                </a:solidFill>
                <a:latin typeface="微软雅黑"/>
              </a:rPr>
              <a:t>属性值</a:t>
            </a:r>
          </a:p>
          <a:p>
            <a:pPr>
              <a:lnSpc>
                <a:spcPts val="1920"/>
              </a:lnSpc>
            </a:pPr>
            <a:r>
              <a:rPr lang="zh-CN" altLang="en-US" sz="1596" smtClean="0">
                <a:solidFill>
                  <a:srgbClr val="0000FF"/>
                </a:solidFill>
                <a:latin typeface="微软雅黑"/>
              </a:rPr>
              <a:t>属性空间</a:t>
            </a:r>
            <a:r>
              <a:rPr lang="en-US" altLang="zh-CN" sz="1596" smtClean="0">
                <a:solidFill>
                  <a:srgbClr val="0000FF"/>
                </a:solidFill>
                <a:latin typeface="Times New Roman"/>
              </a:rPr>
              <a:t>, </a:t>
            </a:r>
            <a:r>
              <a:rPr lang="zh-CN" altLang="en-US" sz="1596" smtClean="0">
                <a:solidFill>
                  <a:srgbClr val="0000FF"/>
                </a:solidFill>
                <a:latin typeface="微软雅黑"/>
              </a:rPr>
              <a:t>样本空间</a:t>
            </a:r>
            <a:r>
              <a:rPr lang="en-US" altLang="zh-CN" sz="1596" smtClean="0">
                <a:solidFill>
                  <a:srgbClr val="0000FF"/>
                </a:solidFill>
                <a:latin typeface="Times New Roman"/>
              </a:rPr>
              <a:t>, </a:t>
            </a:r>
            <a:r>
              <a:rPr lang="zh-CN" altLang="en-US" sz="1596" smtClean="0">
                <a:solidFill>
                  <a:srgbClr val="0000FF"/>
                </a:solidFill>
                <a:latin typeface="微软雅黑"/>
              </a:rPr>
              <a:t>输入空间</a:t>
            </a:r>
          </a:p>
          <a:p>
            <a:pPr>
              <a:lnSpc>
                <a:spcPts val="1920"/>
              </a:lnSpc>
            </a:pPr>
            <a:r>
              <a:rPr lang="zh-CN" altLang="en-US" sz="1596" smtClean="0">
                <a:solidFill>
                  <a:srgbClr val="0000FF"/>
                </a:solidFill>
                <a:latin typeface="微软雅黑"/>
              </a:rPr>
              <a:t>特征向量</a:t>
            </a:r>
            <a:r>
              <a:rPr lang="en-US" altLang="zh-CN" sz="1596" smtClean="0">
                <a:solidFill>
                  <a:srgbClr val="0000FF"/>
                </a:solidFill>
                <a:latin typeface="Times New Roman"/>
              </a:rPr>
              <a:t>(feature vector)</a:t>
            </a:r>
          </a:p>
          <a:p>
            <a:pPr>
              <a:lnSpc>
                <a:spcPts val="1920"/>
              </a:lnSpc>
            </a:pPr>
            <a:r>
              <a:rPr lang="zh-CN" altLang="en-US" sz="1596" smtClean="0">
                <a:solidFill>
                  <a:srgbClr val="0000FF"/>
                </a:solidFill>
                <a:latin typeface="微软雅黑"/>
              </a:rPr>
              <a:t>标记空间</a:t>
            </a:r>
            <a:r>
              <a:rPr lang="en-US" altLang="zh-CN" sz="1596" smtClean="0">
                <a:solidFill>
                  <a:srgbClr val="0000FF"/>
                </a:solidFill>
                <a:latin typeface="Times New Roman"/>
              </a:rPr>
              <a:t>, </a:t>
            </a:r>
            <a:r>
              <a:rPr lang="zh-CN" altLang="en-US" sz="1596" smtClean="0">
                <a:solidFill>
                  <a:srgbClr val="0000FF"/>
                </a:solidFill>
                <a:latin typeface="微软雅黑"/>
              </a:rPr>
              <a:t>输出空间</a:t>
            </a:r>
            <a:endParaRPr lang="zh-CN" altLang="en-US" sz="1596">
              <a:solidFill>
                <a:srgbClr val="0000FF"/>
              </a:solidFill>
              <a:latin typeface="微软雅黑"/>
            </a:endParaRPr>
          </a:p>
        </p:txBody>
      </p:sp>
      <p:sp>
        <p:nvSpPr>
          <p:cNvPr id="31" name="TextBox 30"/>
          <p:cNvSpPr txBox="1"/>
          <p:nvPr/>
        </p:nvSpPr>
        <p:spPr>
          <a:xfrm>
            <a:off x="259689" y="1247599"/>
            <a:ext cx="72136" cy="474489"/>
          </a:xfrm>
          <a:prstGeom prst="rect">
            <a:avLst/>
          </a:prstGeom>
          <a:noFill/>
        </p:spPr>
        <p:txBody>
          <a:bodyPr vert="horz" wrap="none" lIns="0" tIns="0" rIns="0" bIns="0" rtlCol="0">
            <a:spAutoFit/>
          </a:bodyPr>
          <a:lstStyle/>
          <a:p>
            <a:pPr>
              <a:lnSpc>
                <a:spcPts val="1780"/>
              </a:lnSpc>
            </a:pPr>
            <a:r>
              <a:rPr lang="en-US" altLang="zh-CN" sz="1596" smtClean="0">
                <a:solidFill>
                  <a:srgbClr val="0000FF"/>
                </a:solidFill>
                <a:latin typeface="Times New Roman"/>
              </a:rPr>
              <a:t>•</a:t>
            </a:r>
          </a:p>
          <a:p>
            <a:pPr>
              <a:lnSpc>
                <a:spcPts val="1920"/>
              </a:lnSpc>
            </a:pPr>
            <a:r>
              <a:rPr lang="en-US" altLang="zh-CN" sz="1596" smtClean="0">
                <a:solidFill>
                  <a:srgbClr val="0000FF"/>
                </a:solidFill>
                <a:latin typeface="Times New Roman"/>
              </a:rPr>
              <a:t>•</a:t>
            </a:r>
            <a:endParaRPr lang="zh-CN" altLang="en-US" sz="1596">
              <a:solidFill>
                <a:srgbClr val="0000FF"/>
              </a:solidFill>
              <a:latin typeface="Times New Roman"/>
            </a:endParaRPr>
          </a:p>
        </p:txBody>
      </p:sp>
      <p:sp>
        <p:nvSpPr>
          <p:cNvPr id="32" name="TextBox 31"/>
          <p:cNvSpPr txBox="1"/>
          <p:nvPr/>
        </p:nvSpPr>
        <p:spPr>
          <a:xfrm>
            <a:off x="546506" y="1227330"/>
            <a:ext cx="2970365" cy="487313"/>
          </a:xfrm>
          <a:prstGeom prst="rect">
            <a:avLst/>
          </a:prstGeom>
          <a:noFill/>
        </p:spPr>
        <p:txBody>
          <a:bodyPr vert="horz" wrap="none" lIns="0" tIns="0" rIns="0" bIns="0" rtlCol="0">
            <a:spAutoFit/>
          </a:bodyPr>
          <a:lstStyle/>
          <a:p>
            <a:pPr>
              <a:lnSpc>
                <a:spcPts val="1934"/>
              </a:lnSpc>
            </a:pPr>
            <a:r>
              <a:rPr lang="zh-CN" altLang="en-US" sz="1596" smtClean="0">
                <a:solidFill>
                  <a:srgbClr val="0000FF"/>
                </a:solidFill>
                <a:latin typeface="微软雅黑"/>
              </a:rPr>
              <a:t>监督学习</a:t>
            </a:r>
            <a:r>
              <a:rPr lang="en-US" altLang="zh-CN" sz="1596" smtClean="0">
                <a:solidFill>
                  <a:srgbClr val="0000FF"/>
                </a:solidFill>
                <a:latin typeface="Times New Roman"/>
              </a:rPr>
              <a:t>(supervised learning)</a:t>
            </a:r>
          </a:p>
          <a:p>
            <a:pPr>
              <a:lnSpc>
                <a:spcPts val="1920"/>
              </a:lnSpc>
            </a:pPr>
            <a:r>
              <a:rPr lang="zh-CN" altLang="en-US" sz="1596" smtClean="0">
                <a:solidFill>
                  <a:srgbClr val="0000FF"/>
                </a:solidFill>
                <a:latin typeface="微软雅黑"/>
              </a:rPr>
              <a:t>无监督学习</a:t>
            </a:r>
            <a:r>
              <a:rPr lang="en-US" altLang="zh-CN" sz="1596" smtClean="0">
                <a:solidFill>
                  <a:srgbClr val="0000FF"/>
                </a:solidFill>
                <a:latin typeface="Times New Roman"/>
              </a:rPr>
              <a:t>(unsupervised learning)</a:t>
            </a:r>
            <a:endParaRPr lang="zh-CN" altLang="en-US" sz="1596">
              <a:solidFill>
                <a:srgbClr val="0000FF"/>
              </a:solidFill>
              <a:latin typeface="Times New Roman"/>
            </a:endParaRPr>
          </a:p>
        </p:txBody>
      </p:sp>
      <p:sp>
        <p:nvSpPr>
          <p:cNvPr id="33" name="TextBox 32"/>
          <p:cNvSpPr txBox="1"/>
          <p:nvPr/>
        </p:nvSpPr>
        <p:spPr>
          <a:xfrm>
            <a:off x="6682485" y="2003757"/>
            <a:ext cx="72136" cy="718145"/>
          </a:xfrm>
          <a:prstGeom prst="rect">
            <a:avLst/>
          </a:prstGeom>
          <a:noFill/>
        </p:spPr>
        <p:txBody>
          <a:bodyPr vert="horz" wrap="none" lIns="0" tIns="0" rIns="0" bIns="0" rtlCol="0">
            <a:spAutoFit/>
          </a:bodyPr>
          <a:lstStyle/>
          <a:p>
            <a:pPr>
              <a:lnSpc>
                <a:spcPts val="1780"/>
              </a:lnSpc>
            </a:pPr>
            <a:r>
              <a:rPr lang="en-US" altLang="zh-CN" sz="1596" smtClean="0">
                <a:solidFill>
                  <a:srgbClr val="0000FF"/>
                </a:solidFill>
                <a:latin typeface="Times New Roman"/>
              </a:rPr>
              <a:t>•</a:t>
            </a:r>
          </a:p>
          <a:p>
            <a:pPr>
              <a:lnSpc>
                <a:spcPts val="1920"/>
              </a:lnSpc>
            </a:pPr>
            <a:r>
              <a:rPr lang="en-US" altLang="zh-CN" sz="1596" smtClean="0">
                <a:solidFill>
                  <a:srgbClr val="0000FF"/>
                </a:solidFill>
                <a:latin typeface="Times New Roman"/>
              </a:rPr>
              <a:t>•</a:t>
            </a:r>
          </a:p>
          <a:p>
            <a:pPr>
              <a:lnSpc>
                <a:spcPts val="1920"/>
              </a:lnSpc>
            </a:pPr>
            <a:r>
              <a:rPr lang="en-US" altLang="zh-CN" sz="1596" smtClean="0">
                <a:solidFill>
                  <a:srgbClr val="0000FF"/>
                </a:solidFill>
                <a:latin typeface="Times New Roman"/>
              </a:rPr>
              <a:t>•</a:t>
            </a:r>
            <a:endParaRPr lang="zh-CN" altLang="en-US" sz="1596">
              <a:solidFill>
                <a:srgbClr val="0000FF"/>
              </a:solidFill>
              <a:latin typeface="Times New Roman"/>
            </a:endParaRPr>
          </a:p>
        </p:txBody>
      </p:sp>
      <p:sp>
        <p:nvSpPr>
          <p:cNvPr id="34" name="TextBox 33"/>
          <p:cNvSpPr txBox="1"/>
          <p:nvPr/>
        </p:nvSpPr>
        <p:spPr>
          <a:xfrm>
            <a:off x="6968997" y="1983488"/>
            <a:ext cx="1585370" cy="730969"/>
          </a:xfrm>
          <a:prstGeom prst="rect">
            <a:avLst/>
          </a:prstGeom>
          <a:noFill/>
        </p:spPr>
        <p:txBody>
          <a:bodyPr vert="horz" wrap="none" lIns="0" tIns="0" rIns="0" bIns="0" rtlCol="0">
            <a:spAutoFit/>
          </a:bodyPr>
          <a:lstStyle/>
          <a:p>
            <a:pPr>
              <a:lnSpc>
                <a:spcPts val="1934"/>
              </a:lnSpc>
            </a:pPr>
            <a:r>
              <a:rPr lang="zh-CN" altLang="en-US" sz="1596" smtClean="0">
                <a:solidFill>
                  <a:srgbClr val="0000FF"/>
                </a:solidFill>
                <a:latin typeface="微软雅黑"/>
              </a:rPr>
              <a:t>假设</a:t>
            </a:r>
            <a:r>
              <a:rPr lang="en-US" altLang="zh-CN" sz="1596" smtClean="0">
                <a:solidFill>
                  <a:srgbClr val="0000FF"/>
                </a:solidFill>
                <a:latin typeface="Times New Roman"/>
              </a:rPr>
              <a:t>(hypothesis)</a:t>
            </a:r>
          </a:p>
          <a:p>
            <a:pPr>
              <a:lnSpc>
                <a:spcPts val="1920"/>
              </a:lnSpc>
            </a:pPr>
            <a:r>
              <a:rPr lang="zh-CN" altLang="en-US" sz="1596" smtClean="0">
                <a:solidFill>
                  <a:srgbClr val="0000FF"/>
                </a:solidFill>
                <a:latin typeface="微软雅黑"/>
              </a:rPr>
              <a:t>真相</a:t>
            </a:r>
            <a:r>
              <a:rPr lang="en-US" altLang="zh-CN" sz="1596" smtClean="0">
                <a:solidFill>
                  <a:srgbClr val="0000FF"/>
                </a:solidFill>
                <a:latin typeface="Times New Roman"/>
              </a:rPr>
              <a:t>(ground-truth)</a:t>
            </a:r>
          </a:p>
          <a:p>
            <a:pPr>
              <a:lnSpc>
                <a:spcPts val="1920"/>
              </a:lnSpc>
            </a:pPr>
            <a:r>
              <a:rPr lang="zh-CN" altLang="en-US" sz="1596" smtClean="0">
                <a:solidFill>
                  <a:srgbClr val="0000FF"/>
                </a:solidFill>
                <a:latin typeface="微软雅黑"/>
              </a:rPr>
              <a:t>学习器</a:t>
            </a:r>
            <a:r>
              <a:rPr lang="en-US" altLang="zh-CN" sz="1596" smtClean="0">
                <a:solidFill>
                  <a:srgbClr val="0000FF"/>
                </a:solidFill>
                <a:latin typeface="Times New Roman"/>
              </a:rPr>
              <a:t>(learner)</a:t>
            </a:r>
            <a:endParaRPr lang="zh-CN" altLang="en-US" sz="1596">
              <a:solidFill>
                <a:srgbClr val="0000FF"/>
              </a:solidFill>
              <a:latin typeface="Times New Roman"/>
            </a:endParaRPr>
          </a:p>
        </p:txBody>
      </p:sp>
      <p:sp>
        <p:nvSpPr>
          <p:cNvPr id="35" name="TextBox 34"/>
          <p:cNvSpPr txBox="1"/>
          <p:nvPr/>
        </p:nvSpPr>
        <p:spPr>
          <a:xfrm>
            <a:off x="5832094" y="5056964"/>
            <a:ext cx="72136" cy="961802"/>
          </a:xfrm>
          <a:prstGeom prst="rect">
            <a:avLst/>
          </a:prstGeom>
          <a:noFill/>
        </p:spPr>
        <p:txBody>
          <a:bodyPr vert="horz" wrap="none" lIns="0" tIns="0" rIns="0" bIns="0" rtlCol="0">
            <a:spAutoFit/>
          </a:bodyPr>
          <a:lstStyle/>
          <a:p>
            <a:pPr>
              <a:lnSpc>
                <a:spcPts val="1780"/>
              </a:lnSpc>
            </a:pPr>
            <a:r>
              <a:rPr lang="en-US" altLang="zh-CN" sz="1596" smtClean="0">
                <a:solidFill>
                  <a:srgbClr val="0000FF"/>
                </a:solidFill>
                <a:latin typeface="Times New Roman"/>
              </a:rPr>
              <a:t>•</a:t>
            </a:r>
          </a:p>
          <a:p>
            <a:pPr>
              <a:lnSpc>
                <a:spcPts val="1920"/>
              </a:lnSpc>
            </a:pPr>
            <a:r>
              <a:rPr lang="en-US" altLang="zh-CN" sz="1596" smtClean="0">
                <a:solidFill>
                  <a:srgbClr val="0000FF"/>
                </a:solidFill>
                <a:latin typeface="Times New Roman"/>
              </a:rPr>
              <a:t>•</a:t>
            </a:r>
          </a:p>
          <a:p>
            <a:pPr>
              <a:lnSpc>
                <a:spcPts val="1920"/>
              </a:lnSpc>
            </a:pPr>
            <a:r>
              <a:rPr lang="en-US" altLang="zh-CN" sz="1596" smtClean="0">
                <a:solidFill>
                  <a:srgbClr val="0000FF"/>
                </a:solidFill>
                <a:latin typeface="Times New Roman"/>
              </a:rPr>
              <a:t>•</a:t>
            </a:r>
          </a:p>
          <a:p>
            <a:pPr>
              <a:lnSpc>
                <a:spcPts val="1920"/>
              </a:lnSpc>
            </a:pPr>
            <a:r>
              <a:rPr lang="en-US" altLang="zh-CN" sz="1596" smtClean="0">
                <a:solidFill>
                  <a:srgbClr val="FF0000"/>
                </a:solidFill>
                <a:latin typeface="Times New Roman"/>
              </a:rPr>
              <a:t>•</a:t>
            </a:r>
            <a:endParaRPr lang="zh-CN" altLang="en-US" sz="1596">
              <a:solidFill>
                <a:srgbClr val="FF0000"/>
              </a:solidFill>
              <a:latin typeface="Times New Roman"/>
            </a:endParaRPr>
          </a:p>
        </p:txBody>
      </p:sp>
      <p:sp>
        <p:nvSpPr>
          <p:cNvPr id="36" name="TextBox 35"/>
          <p:cNvSpPr txBox="1"/>
          <p:nvPr/>
        </p:nvSpPr>
        <p:spPr>
          <a:xfrm>
            <a:off x="6118859" y="3697480"/>
            <a:ext cx="2585067" cy="2321148"/>
          </a:xfrm>
          <a:prstGeom prst="rect">
            <a:avLst/>
          </a:prstGeom>
          <a:noFill/>
        </p:spPr>
        <p:txBody>
          <a:bodyPr vert="horz" wrap="none" lIns="0" tIns="0" rIns="0" bIns="0" rtlCol="0">
            <a:spAutoFit/>
          </a:bodyPr>
          <a:lstStyle/>
          <a:p>
            <a:pPr marL="0" marR="0" lvl="0" indent="0" defTabSz="914400" eaLnBrk="1" fontAlgn="auto" latinLnBrk="0" hangingPunct="1">
              <a:lnSpc>
                <a:spcPts val="1939"/>
              </a:lnSpc>
              <a:buClrTx/>
              <a:buSzTx/>
              <a:buNone/>
              <a:tabLst>
                <a:tab pos="889000" algn="l"/>
              </a:tabLst>
              <a:defRPr/>
            </a:pPr>
            <a:r>
              <a:rPr lang="zh-CN" altLang="en-US" smtClean="0"/>
              <a:t>	</a:t>
            </a:r>
            <a:r>
              <a:rPr lang="en-US" altLang="zh-CN" sz="1596" smtClean="0">
                <a:solidFill>
                  <a:srgbClr val="0000FF"/>
                </a:solidFill>
                <a:latin typeface="Times New Roman"/>
              </a:rPr>
              <a:t>•    </a:t>
            </a:r>
            <a:r>
              <a:rPr lang="zh-CN" altLang="en-US" sz="1596" smtClean="0">
                <a:solidFill>
                  <a:srgbClr val="0000FF"/>
                </a:solidFill>
                <a:latin typeface="微软雅黑"/>
              </a:rPr>
              <a:t>分类</a:t>
            </a:r>
            <a:r>
              <a:rPr lang="en-US" altLang="zh-CN" sz="1596" smtClean="0">
                <a:solidFill>
                  <a:srgbClr val="0000FF"/>
                </a:solidFill>
                <a:latin typeface="Times New Roman"/>
              </a:rPr>
              <a:t>, </a:t>
            </a:r>
            <a:r>
              <a:rPr lang="zh-CN" altLang="en-US" sz="1596" smtClean="0">
                <a:solidFill>
                  <a:srgbClr val="0000FF"/>
                </a:solidFill>
                <a:latin typeface="微软雅黑"/>
              </a:rPr>
              <a:t>回归</a:t>
            </a:r>
          </a:p>
          <a:p>
            <a:pPr marL="0" marR="0" lvl="0" indent="0" defTabSz="914400" eaLnBrk="1" fontAlgn="auto" latinLnBrk="0" hangingPunct="1">
              <a:lnSpc>
                <a:spcPts val="1920"/>
              </a:lnSpc>
              <a:buClrTx/>
              <a:buSzTx/>
              <a:buNone/>
              <a:tabLst>
                <a:tab pos="889000" algn="l"/>
              </a:tabLst>
              <a:defRPr/>
            </a:pPr>
            <a:r>
              <a:rPr lang="zh-CN" altLang="en-US" sz="1596" smtClean="0">
                <a:solidFill>
                  <a:srgbClr val="0000FF"/>
                </a:solidFill>
                <a:latin typeface="微软雅黑"/>
              </a:rPr>
              <a:t>	</a:t>
            </a:r>
            <a:r>
              <a:rPr lang="en-US" altLang="zh-CN" sz="1596" smtClean="0">
                <a:solidFill>
                  <a:srgbClr val="0000FF"/>
                </a:solidFill>
                <a:latin typeface="Times New Roman"/>
              </a:rPr>
              <a:t>•    </a:t>
            </a:r>
            <a:r>
              <a:rPr lang="zh-CN" altLang="en-US" sz="1596" smtClean="0">
                <a:solidFill>
                  <a:srgbClr val="0000FF"/>
                </a:solidFill>
                <a:latin typeface="微软雅黑"/>
              </a:rPr>
              <a:t>二分类</a:t>
            </a:r>
            <a:r>
              <a:rPr lang="en-US" altLang="zh-CN" sz="1596" smtClean="0">
                <a:solidFill>
                  <a:srgbClr val="0000FF"/>
                </a:solidFill>
                <a:latin typeface="Times New Roman"/>
              </a:rPr>
              <a:t>, </a:t>
            </a:r>
            <a:r>
              <a:rPr lang="zh-CN" altLang="en-US" sz="1596" smtClean="0">
                <a:solidFill>
                  <a:srgbClr val="0000FF"/>
                </a:solidFill>
                <a:latin typeface="微软雅黑"/>
              </a:rPr>
              <a:t>多分类</a:t>
            </a:r>
          </a:p>
          <a:p>
            <a:pPr marL="0" marR="0" lvl="0" indent="0" defTabSz="914400" eaLnBrk="1" fontAlgn="auto" latinLnBrk="0" hangingPunct="1">
              <a:lnSpc>
                <a:spcPts val="1920"/>
              </a:lnSpc>
              <a:buClrTx/>
              <a:buSzTx/>
              <a:buNone/>
              <a:tabLst>
                <a:tab pos="889000" algn="l"/>
              </a:tabLst>
              <a:defRPr/>
            </a:pPr>
            <a:r>
              <a:rPr lang="zh-CN" altLang="en-US" sz="1596" smtClean="0">
                <a:solidFill>
                  <a:srgbClr val="0000FF"/>
                </a:solidFill>
                <a:latin typeface="微软雅黑"/>
              </a:rPr>
              <a:t>	</a:t>
            </a:r>
            <a:r>
              <a:rPr lang="en-US" altLang="zh-CN" sz="1596" smtClean="0">
                <a:solidFill>
                  <a:srgbClr val="0000FF"/>
                </a:solidFill>
                <a:latin typeface="Times New Roman"/>
              </a:rPr>
              <a:t>•    </a:t>
            </a:r>
            <a:r>
              <a:rPr lang="zh-CN" altLang="en-US" sz="1596" smtClean="0">
                <a:solidFill>
                  <a:srgbClr val="0000FF"/>
                </a:solidFill>
                <a:latin typeface="微软雅黑"/>
              </a:rPr>
              <a:t>正类</a:t>
            </a:r>
            <a:r>
              <a:rPr lang="en-US" altLang="zh-CN" sz="1596" smtClean="0">
                <a:solidFill>
                  <a:srgbClr val="0000FF"/>
                </a:solidFill>
                <a:latin typeface="Times New Roman"/>
              </a:rPr>
              <a:t>, </a:t>
            </a:r>
            <a:r>
              <a:rPr lang="zh-CN" altLang="en-US" sz="1596" smtClean="0">
                <a:solidFill>
                  <a:srgbClr val="0000FF"/>
                </a:solidFill>
                <a:latin typeface="微软雅黑"/>
              </a:rPr>
              <a:t>反类</a:t>
            </a:r>
          </a:p>
          <a:p>
            <a:pPr marL="0" marR="0" lvl="0" indent="0" defTabSz="914400" eaLnBrk="1" fontAlgn="auto" latinLnBrk="0" hangingPunct="1">
              <a:lnSpc>
                <a:spcPts val="1000"/>
              </a:lnSpc>
              <a:buClrTx/>
              <a:buSzTx/>
              <a:buNone/>
              <a:tabLst>
                <a:tab pos="889000" algn="l"/>
              </a:tabLst>
              <a:defRPr/>
            </a:pPr>
            <a:endParaRPr lang="zh-CN" altLang="en-US" sz="1596" smtClean="0">
              <a:solidFill>
                <a:srgbClr val="0000FF"/>
              </a:solidFill>
              <a:latin typeface="微软雅黑"/>
            </a:endParaRPr>
          </a:p>
          <a:p>
            <a:pPr marL="0" marR="0" lvl="0" indent="0" defTabSz="914400" eaLnBrk="1" fontAlgn="auto" latinLnBrk="0" hangingPunct="1">
              <a:lnSpc>
                <a:spcPts val="1000"/>
              </a:lnSpc>
              <a:buClrTx/>
              <a:buSzTx/>
              <a:buNone/>
              <a:tabLst>
                <a:tab pos="889000" algn="l"/>
              </a:tabLst>
              <a:defRPr/>
            </a:pPr>
            <a:endParaRPr lang="zh-CN" altLang="en-US" sz="1596" smtClean="0">
              <a:solidFill>
                <a:srgbClr val="0000FF"/>
              </a:solidFill>
              <a:latin typeface="微软雅黑"/>
            </a:endParaRPr>
          </a:p>
          <a:p>
            <a:pPr marL="0" marR="0" lvl="0" indent="0" defTabSz="914400" eaLnBrk="1" fontAlgn="auto" latinLnBrk="0" hangingPunct="1">
              <a:lnSpc>
                <a:spcPts val="1000"/>
              </a:lnSpc>
              <a:buClrTx/>
              <a:buSzTx/>
              <a:buNone/>
              <a:tabLst>
                <a:tab pos="889000" algn="l"/>
              </a:tabLst>
              <a:defRPr/>
            </a:pPr>
            <a:endParaRPr lang="zh-CN" altLang="en-US" sz="1596" smtClean="0">
              <a:solidFill>
                <a:srgbClr val="0000FF"/>
              </a:solidFill>
              <a:latin typeface="微软雅黑"/>
            </a:endParaRPr>
          </a:p>
          <a:p>
            <a:pPr marL="0" marR="0" lvl="0" indent="0" defTabSz="914400" eaLnBrk="1" fontAlgn="auto" latinLnBrk="0" hangingPunct="1">
              <a:lnSpc>
                <a:spcPts val="1000"/>
              </a:lnSpc>
              <a:buClrTx/>
              <a:buSzTx/>
              <a:buNone/>
              <a:tabLst>
                <a:tab pos="889000" algn="l"/>
              </a:tabLst>
              <a:defRPr/>
            </a:pPr>
            <a:endParaRPr lang="zh-CN" altLang="en-US" sz="1596" smtClean="0">
              <a:solidFill>
                <a:srgbClr val="0000FF"/>
              </a:solidFill>
              <a:latin typeface="微软雅黑"/>
            </a:endParaRPr>
          </a:p>
          <a:p>
            <a:pPr marL="0" marR="0" lvl="0" indent="0" defTabSz="914400" eaLnBrk="1" fontAlgn="auto" latinLnBrk="0" hangingPunct="1">
              <a:lnSpc>
                <a:spcPts val="2700"/>
              </a:lnSpc>
              <a:buClrTx/>
              <a:buSzTx/>
              <a:buNone/>
              <a:tabLst>
                <a:tab pos="889000" algn="l"/>
              </a:tabLst>
              <a:defRPr/>
            </a:pPr>
            <a:r>
              <a:rPr lang="zh-CN" altLang="en-US" sz="1596" smtClean="0">
                <a:solidFill>
                  <a:srgbClr val="0000FF"/>
                </a:solidFill>
                <a:latin typeface="微软雅黑"/>
              </a:rPr>
              <a:t>未见样本</a:t>
            </a:r>
            <a:r>
              <a:rPr lang="en-US" altLang="zh-CN" sz="1596" smtClean="0">
                <a:solidFill>
                  <a:srgbClr val="0000FF"/>
                </a:solidFill>
                <a:latin typeface="Times New Roman"/>
              </a:rPr>
              <a:t>(unseen instance)</a:t>
            </a:r>
          </a:p>
          <a:p>
            <a:pPr marL="0" marR="0" lvl="0" indent="0" defTabSz="914400" eaLnBrk="1" fontAlgn="auto" latinLnBrk="0" hangingPunct="1">
              <a:lnSpc>
                <a:spcPts val="1815"/>
              </a:lnSpc>
              <a:buClrTx/>
              <a:buSzTx/>
              <a:buNone/>
              <a:tabLst>
                <a:tab pos="889000" algn="l"/>
              </a:tabLst>
              <a:defRPr/>
            </a:pPr>
            <a:r>
              <a:rPr lang="zh-CN" altLang="en-US" sz="1596" smtClean="0">
                <a:solidFill>
                  <a:srgbClr val="0000FF"/>
                </a:solidFill>
                <a:latin typeface="微软雅黑"/>
              </a:rPr>
              <a:t>未知“分布”</a:t>
            </a:r>
          </a:p>
          <a:p>
            <a:pPr marL="0" marR="0" lvl="0" indent="0" defTabSz="914400" eaLnBrk="1" fontAlgn="auto" latinLnBrk="0" hangingPunct="1">
              <a:lnSpc>
                <a:spcPts val="2026"/>
              </a:lnSpc>
              <a:buClrTx/>
              <a:buSzTx/>
              <a:buNone/>
              <a:tabLst>
                <a:tab pos="889000" algn="l"/>
              </a:tabLst>
              <a:defRPr/>
            </a:pPr>
            <a:r>
              <a:rPr lang="zh-CN" altLang="en-US" sz="1596" smtClean="0">
                <a:solidFill>
                  <a:srgbClr val="0000FF"/>
                </a:solidFill>
                <a:latin typeface="微软雅黑"/>
              </a:rPr>
              <a:t>独立同分布</a:t>
            </a:r>
            <a:r>
              <a:rPr lang="en-US" altLang="zh-CN" sz="1596" smtClean="0">
                <a:solidFill>
                  <a:srgbClr val="0000FF"/>
                </a:solidFill>
                <a:latin typeface="Times New Roman"/>
              </a:rPr>
              <a:t>(i.i.d.)</a:t>
            </a:r>
          </a:p>
          <a:p>
            <a:pPr marL="0" marR="0" lvl="0" indent="0" defTabSz="914400" eaLnBrk="1" fontAlgn="auto" latinLnBrk="0" hangingPunct="1">
              <a:lnSpc>
                <a:spcPts val="1920"/>
              </a:lnSpc>
              <a:buClrTx/>
              <a:buSzTx/>
              <a:buNone/>
              <a:tabLst>
                <a:tab pos="889000" algn="l"/>
              </a:tabLst>
              <a:defRPr/>
            </a:pPr>
            <a:r>
              <a:rPr lang="zh-CN" altLang="en-US" sz="1596" smtClean="0">
                <a:solidFill>
                  <a:srgbClr val="FF0000"/>
                </a:solidFill>
                <a:latin typeface="微软雅黑"/>
              </a:rPr>
              <a:t>泛化</a:t>
            </a:r>
            <a:r>
              <a:rPr lang="en-US" altLang="zh-CN" sz="1596" b="1" smtClean="0">
                <a:solidFill>
                  <a:srgbClr val="FF0000"/>
                </a:solidFill>
                <a:latin typeface="Times New Roman"/>
              </a:rPr>
              <a:t>(generalization)</a:t>
            </a:r>
            <a:endParaRPr lang="zh-CN" altLang="en-US" sz="1596" b="1">
              <a:solidFill>
                <a:srgbClr val="FF0000"/>
              </a:solidFill>
              <a:latin typeface="Times New Roman"/>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name="myslide32">
    <p:spTree>
      <p:nvGrpSpPr>
        <p:cNvPr id="1" name=""/>
        <p:cNvGrpSpPr/>
        <p:nvPr/>
      </p:nvGrpSpPr>
      <p:grpSpPr>
        <a:xfrm>
          <a:off x="0" y="0"/>
          <a:ext cx="0" cy="0"/>
          <a:chOff x="0" y="0"/>
          <a:chExt cx="0" cy="0"/>
        </a:xfrm>
      </p:grpSpPr>
      <p:sp>
        <p:nvSpPr>
          <p:cNvPr id="2" name="任意多边形 1"/>
          <p:cNvSpPr/>
          <p:nvPr/>
        </p:nvSpPr>
        <p:spPr>
          <a:xfrm>
            <a:off x="2001773" y="3467861"/>
            <a:ext cx="4549142" cy="449581"/>
          </a:xfrm>
          <a:custGeom>
            <a:avLst/>
            <a:gdLst/>
            <a:ahLst/>
            <a:cxnLst/>
            <a:rect l="0" t="0" r="0" b="0"/>
            <a:pathLst>
              <a:path w="4549142" h="449581">
                <a:moveTo>
                  <a:pt x="0" y="449580"/>
                </a:moveTo>
                <a:lnTo>
                  <a:pt x="4549141" y="449580"/>
                </a:lnTo>
                <a:lnTo>
                  <a:pt x="4549141" y="0"/>
                </a:lnTo>
                <a:lnTo>
                  <a:pt x="0" y="0"/>
                </a:lnTo>
                <a:close/>
              </a:path>
            </a:pathLst>
          </a:custGeom>
          <a:solidFill>
            <a:srgbClr val="FFFFFF"/>
          </a:solidFill>
          <a:ln w="12700" cap="flat" cmpd="sng" algn="ctr">
            <a:solidFill>
              <a:srgbClr val="000000">
                <a:alpha val="0"/>
              </a:srgb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任意多边形 2"/>
          <p:cNvSpPr/>
          <p:nvPr/>
        </p:nvSpPr>
        <p:spPr>
          <a:xfrm>
            <a:off x="2001773" y="3467861"/>
            <a:ext cx="4549142" cy="449581"/>
          </a:xfrm>
          <a:custGeom>
            <a:avLst/>
            <a:gdLst/>
            <a:ahLst/>
            <a:cxnLst/>
            <a:rect l="0" t="0" r="0" b="0"/>
            <a:pathLst>
              <a:path w="4549142" h="449581">
                <a:moveTo>
                  <a:pt x="0" y="449580"/>
                </a:moveTo>
                <a:lnTo>
                  <a:pt x="4549141" y="449580"/>
                </a:lnTo>
                <a:lnTo>
                  <a:pt x="4549141" y="0"/>
                </a:lnTo>
                <a:lnTo>
                  <a:pt x="0" y="0"/>
                </a:lnTo>
                <a:close/>
              </a:path>
            </a:pathLst>
          </a:custGeom>
          <a:solidFill>
            <a:srgbClr val="000000">
              <a:alpha val="0"/>
            </a:srgbClr>
          </a:solidFill>
          <a:ln w="25400" cap="flat" cmpd="sng" algn="ctr">
            <a:solidFill>
              <a:srgbClr val="329E6E"/>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descr="ws_D806.tmp"/>
          <p:cNvPicPr>
            <a:picLocks/>
          </p:cNvPicPr>
          <p:nvPr/>
        </p:nvPicPr>
        <p:blipFill>
          <a:blip r:embed="rId2" cstate="print"/>
          <a:stretch>
            <a:fillRect/>
          </a:stretch>
        </p:blipFill>
        <p:spPr>
          <a:xfrm>
            <a:off x="2184400" y="1003300"/>
            <a:ext cx="3873500" cy="2387600"/>
          </a:xfrm>
          <a:prstGeom prst="rect">
            <a:avLst/>
          </a:prstGeom>
        </p:spPr>
      </p:pic>
      <p:pic>
        <p:nvPicPr>
          <p:cNvPr id="5" name="图片 4" descr="ws_D807.tmp"/>
          <p:cNvPicPr>
            <a:picLocks/>
          </p:cNvPicPr>
          <p:nvPr/>
        </p:nvPicPr>
        <p:blipFill>
          <a:blip r:embed="rId3" cstate="print"/>
          <a:stretch>
            <a:fillRect/>
          </a:stretch>
        </p:blipFill>
        <p:spPr>
          <a:xfrm>
            <a:off x="0" y="0"/>
            <a:ext cx="9144000" cy="6858000"/>
          </a:xfrm>
          <a:prstGeom prst="rect">
            <a:avLst/>
          </a:prstGeom>
        </p:spPr>
      </p:pic>
      <p:sp>
        <p:nvSpPr>
          <p:cNvPr id="6" name="TextBox 5"/>
          <p:cNvSpPr txBox="1"/>
          <p:nvPr/>
        </p:nvSpPr>
        <p:spPr>
          <a:xfrm rot="18900000">
            <a:off x="5905628" y="1541286"/>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权</a:t>
            </a:r>
            <a:endParaRPr lang="zh-CN" altLang="en-US" sz="2542">
              <a:solidFill>
                <a:srgbClr val="00FFFF"/>
              </a:solidFill>
              <a:latin typeface="微软雅黑"/>
            </a:endParaRPr>
          </a:p>
        </p:txBody>
      </p:sp>
      <p:sp>
        <p:nvSpPr>
          <p:cNvPr id="7" name="TextBox 6"/>
          <p:cNvSpPr txBox="1"/>
          <p:nvPr/>
        </p:nvSpPr>
        <p:spPr>
          <a:xfrm rot="18900000">
            <a:off x="1690110" y="5676121"/>
            <a:ext cx="381515" cy="279564"/>
          </a:xfrm>
          <a:prstGeom prst="rect">
            <a:avLst/>
          </a:prstGeom>
          <a:noFill/>
        </p:spPr>
        <p:txBody>
          <a:bodyPr vert="horz" wrap="none" lIns="0" tIns="0" rIns="0" bIns="0" rtlCol="0">
            <a:spAutoFit/>
          </a:bodyPr>
          <a:lstStyle/>
          <a:p>
            <a:pPr>
              <a:lnSpc>
                <a:spcPts val="2107"/>
              </a:lnSpc>
            </a:pPr>
            <a:r>
              <a:rPr lang="en-US" altLang="zh-CN" sz="2542" smtClean="0">
                <a:solidFill>
                  <a:srgbClr val="00FFFF"/>
                </a:solidFill>
                <a:latin typeface="微软雅黑"/>
              </a:rPr>
              <a:t>20</a:t>
            </a:r>
            <a:endParaRPr lang="zh-CN" altLang="en-US" sz="2542">
              <a:solidFill>
                <a:srgbClr val="00FFFF"/>
              </a:solidFill>
              <a:latin typeface="微软雅黑"/>
            </a:endParaRPr>
          </a:p>
        </p:txBody>
      </p:sp>
      <p:sp>
        <p:nvSpPr>
          <p:cNvPr id="8" name="TextBox 7"/>
          <p:cNvSpPr txBox="1"/>
          <p:nvPr/>
        </p:nvSpPr>
        <p:spPr>
          <a:xfrm rot="18900000">
            <a:off x="1957647" y="5408583"/>
            <a:ext cx="381515" cy="279564"/>
          </a:xfrm>
          <a:prstGeom prst="rect">
            <a:avLst/>
          </a:prstGeom>
          <a:noFill/>
        </p:spPr>
        <p:txBody>
          <a:bodyPr vert="horz" wrap="none" lIns="0" tIns="0" rIns="0" bIns="0" rtlCol="0">
            <a:spAutoFit/>
          </a:bodyPr>
          <a:lstStyle/>
          <a:p>
            <a:pPr>
              <a:lnSpc>
                <a:spcPts val="2107"/>
              </a:lnSpc>
            </a:pPr>
            <a:r>
              <a:rPr lang="en-US" altLang="zh-CN" sz="2542" smtClean="0">
                <a:solidFill>
                  <a:srgbClr val="00FFFF"/>
                </a:solidFill>
                <a:latin typeface="微软雅黑"/>
              </a:rPr>
              <a:t>16</a:t>
            </a:r>
            <a:endParaRPr lang="zh-CN" altLang="en-US" sz="2542">
              <a:solidFill>
                <a:srgbClr val="00FFFF"/>
              </a:solidFill>
              <a:latin typeface="微软雅黑"/>
            </a:endParaRPr>
          </a:p>
        </p:txBody>
      </p:sp>
      <p:sp>
        <p:nvSpPr>
          <p:cNvPr id="9" name="TextBox 8"/>
          <p:cNvSpPr txBox="1"/>
          <p:nvPr/>
        </p:nvSpPr>
        <p:spPr>
          <a:xfrm rot="18900000">
            <a:off x="2253237" y="5193677"/>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南</a:t>
            </a:r>
            <a:endParaRPr lang="zh-CN" altLang="en-US" sz="2542">
              <a:solidFill>
                <a:srgbClr val="00FFFF"/>
              </a:solidFill>
              <a:latin typeface="微软雅黑"/>
            </a:endParaRPr>
          </a:p>
        </p:txBody>
      </p:sp>
      <p:sp>
        <p:nvSpPr>
          <p:cNvPr id="10" name="TextBox 9"/>
          <p:cNvSpPr txBox="1"/>
          <p:nvPr/>
        </p:nvSpPr>
        <p:spPr>
          <a:xfrm rot="18900000">
            <a:off x="2481511" y="4965402"/>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京</a:t>
            </a:r>
            <a:endParaRPr lang="zh-CN" altLang="en-US" sz="2542">
              <a:solidFill>
                <a:srgbClr val="00FFFF"/>
              </a:solidFill>
              <a:latin typeface="微软雅黑"/>
            </a:endParaRPr>
          </a:p>
        </p:txBody>
      </p:sp>
      <p:sp>
        <p:nvSpPr>
          <p:cNvPr id="11" name="TextBox 10"/>
          <p:cNvSpPr txBox="1"/>
          <p:nvPr/>
        </p:nvSpPr>
        <p:spPr>
          <a:xfrm rot="18900000">
            <a:off x="2709786" y="4737128"/>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大</a:t>
            </a:r>
            <a:endParaRPr lang="zh-CN" altLang="en-US" sz="2542">
              <a:solidFill>
                <a:srgbClr val="00FFFF"/>
              </a:solidFill>
              <a:latin typeface="微软雅黑"/>
            </a:endParaRPr>
          </a:p>
        </p:txBody>
      </p:sp>
      <p:sp>
        <p:nvSpPr>
          <p:cNvPr id="12" name="TextBox 11"/>
          <p:cNvSpPr txBox="1"/>
          <p:nvPr/>
        </p:nvSpPr>
        <p:spPr>
          <a:xfrm rot="18900000">
            <a:off x="2938060" y="4508853"/>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学</a:t>
            </a:r>
            <a:endParaRPr lang="zh-CN" altLang="en-US" sz="2542">
              <a:solidFill>
                <a:srgbClr val="00FFFF"/>
              </a:solidFill>
              <a:latin typeface="微软雅黑"/>
            </a:endParaRPr>
          </a:p>
        </p:txBody>
      </p:sp>
      <p:sp>
        <p:nvSpPr>
          <p:cNvPr id="13" name="TextBox 12"/>
          <p:cNvSpPr txBox="1"/>
          <p:nvPr/>
        </p:nvSpPr>
        <p:spPr>
          <a:xfrm rot="18900000">
            <a:off x="3166335" y="4280579"/>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机</a:t>
            </a:r>
            <a:endParaRPr lang="zh-CN" altLang="en-US" sz="2542">
              <a:solidFill>
                <a:srgbClr val="00FFFF"/>
              </a:solidFill>
              <a:latin typeface="微软雅黑"/>
            </a:endParaRPr>
          </a:p>
        </p:txBody>
      </p:sp>
      <p:sp>
        <p:nvSpPr>
          <p:cNvPr id="14" name="TextBox 13"/>
          <p:cNvSpPr txBox="1"/>
          <p:nvPr/>
        </p:nvSpPr>
        <p:spPr>
          <a:xfrm rot="18900000">
            <a:off x="3394609" y="4052304"/>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器</a:t>
            </a:r>
            <a:endParaRPr lang="zh-CN" altLang="en-US" sz="2542">
              <a:solidFill>
                <a:srgbClr val="00FFFF"/>
              </a:solidFill>
              <a:latin typeface="微软雅黑"/>
            </a:endParaRPr>
          </a:p>
        </p:txBody>
      </p:sp>
      <p:sp>
        <p:nvSpPr>
          <p:cNvPr id="15" name="TextBox 14"/>
          <p:cNvSpPr txBox="1"/>
          <p:nvPr/>
        </p:nvSpPr>
        <p:spPr>
          <a:xfrm rot="18900000">
            <a:off x="3622884" y="3824030"/>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学</a:t>
            </a:r>
            <a:endParaRPr lang="zh-CN" altLang="en-US" sz="2542">
              <a:solidFill>
                <a:srgbClr val="00FFFF"/>
              </a:solidFill>
              <a:latin typeface="微软雅黑"/>
            </a:endParaRPr>
          </a:p>
        </p:txBody>
      </p:sp>
      <p:sp>
        <p:nvSpPr>
          <p:cNvPr id="16" name="TextBox 15"/>
          <p:cNvSpPr txBox="1"/>
          <p:nvPr/>
        </p:nvSpPr>
        <p:spPr>
          <a:xfrm rot="18900000">
            <a:off x="3851158" y="3595756"/>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习</a:t>
            </a:r>
            <a:endParaRPr lang="zh-CN" altLang="en-US" sz="2542">
              <a:solidFill>
                <a:srgbClr val="00FFFF"/>
              </a:solidFill>
              <a:latin typeface="微软雅黑"/>
            </a:endParaRPr>
          </a:p>
        </p:txBody>
      </p:sp>
      <p:sp>
        <p:nvSpPr>
          <p:cNvPr id="17" name="TextBox 16"/>
          <p:cNvSpPr txBox="1"/>
          <p:nvPr/>
        </p:nvSpPr>
        <p:spPr>
          <a:xfrm rot="18900000">
            <a:off x="4079433" y="3367481"/>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导</a:t>
            </a:r>
            <a:endParaRPr lang="zh-CN" altLang="en-US" sz="2542">
              <a:solidFill>
                <a:srgbClr val="00FFFF"/>
              </a:solidFill>
              <a:latin typeface="微软雅黑"/>
            </a:endParaRPr>
          </a:p>
        </p:txBody>
      </p:sp>
      <p:sp>
        <p:nvSpPr>
          <p:cNvPr id="18" name="TextBox 17"/>
          <p:cNvSpPr txBox="1"/>
          <p:nvPr/>
        </p:nvSpPr>
        <p:spPr>
          <a:xfrm rot="18900000">
            <a:off x="4307707" y="3139207"/>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论</a:t>
            </a:r>
            <a:endParaRPr lang="zh-CN" altLang="en-US" sz="2542">
              <a:solidFill>
                <a:srgbClr val="00FFFF"/>
              </a:solidFill>
              <a:latin typeface="微软雅黑"/>
            </a:endParaRPr>
          </a:p>
        </p:txBody>
      </p:sp>
      <p:sp>
        <p:nvSpPr>
          <p:cNvPr id="19" name="TextBox 18"/>
          <p:cNvSpPr txBox="1"/>
          <p:nvPr/>
        </p:nvSpPr>
        <p:spPr>
          <a:xfrm rot="18900000">
            <a:off x="4535981" y="2910932"/>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课</a:t>
            </a:r>
            <a:endParaRPr lang="zh-CN" altLang="en-US" sz="2542">
              <a:solidFill>
                <a:srgbClr val="00FFFF"/>
              </a:solidFill>
              <a:latin typeface="微软雅黑"/>
            </a:endParaRPr>
          </a:p>
        </p:txBody>
      </p:sp>
      <p:sp>
        <p:nvSpPr>
          <p:cNvPr id="20" name="TextBox 19"/>
          <p:cNvSpPr txBox="1"/>
          <p:nvPr/>
        </p:nvSpPr>
        <p:spPr>
          <a:xfrm rot="18900000">
            <a:off x="4764256" y="2682658"/>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程</a:t>
            </a:r>
            <a:endParaRPr lang="zh-CN" altLang="en-US" sz="2542">
              <a:solidFill>
                <a:srgbClr val="00FFFF"/>
              </a:solidFill>
              <a:latin typeface="微软雅黑"/>
            </a:endParaRPr>
          </a:p>
        </p:txBody>
      </p:sp>
      <p:sp>
        <p:nvSpPr>
          <p:cNvPr id="21" name="TextBox 20"/>
          <p:cNvSpPr txBox="1"/>
          <p:nvPr/>
        </p:nvSpPr>
        <p:spPr>
          <a:xfrm rot="18900000">
            <a:off x="4992530" y="2454384"/>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专</a:t>
            </a:r>
            <a:endParaRPr lang="zh-CN" altLang="en-US" sz="2542">
              <a:solidFill>
                <a:srgbClr val="00FFFF"/>
              </a:solidFill>
              <a:latin typeface="微软雅黑"/>
            </a:endParaRPr>
          </a:p>
        </p:txBody>
      </p:sp>
      <p:sp>
        <p:nvSpPr>
          <p:cNvPr id="22" name="TextBox 21"/>
          <p:cNvSpPr txBox="1"/>
          <p:nvPr/>
        </p:nvSpPr>
        <p:spPr>
          <a:xfrm rot="18900000">
            <a:off x="5220805" y="2226109"/>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用</a:t>
            </a:r>
            <a:endParaRPr lang="zh-CN" altLang="en-US" sz="2542">
              <a:solidFill>
                <a:srgbClr val="00FFFF"/>
              </a:solidFill>
              <a:latin typeface="微软雅黑"/>
            </a:endParaRPr>
          </a:p>
        </p:txBody>
      </p:sp>
      <p:sp>
        <p:nvSpPr>
          <p:cNvPr id="23" name="TextBox 22"/>
          <p:cNvSpPr txBox="1"/>
          <p:nvPr/>
        </p:nvSpPr>
        <p:spPr>
          <a:xfrm rot="18900000">
            <a:off x="5449079" y="1997835"/>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所</a:t>
            </a:r>
            <a:endParaRPr lang="zh-CN" altLang="en-US" sz="2542">
              <a:solidFill>
                <a:srgbClr val="00FFFF"/>
              </a:solidFill>
              <a:latin typeface="微软雅黑"/>
            </a:endParaRPr>
          </a:p>
        </p:txBody>
      </p:sp>
      <p:sp>
        <p:nvSpPr>
          <p:cNvPr id="24" name="TextBox 23"/>
          <p:cNvSpPr txBox="1"/>
          <p:nvPr/>
        </p:nvSpPr>
        <p:spPr>
          <a:xfrm rot="18900000">
            <a:off x="5677354" y="1769560"/>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有</a:t>
            </a:r>
            <a:endParaRPr lang="zh-CN" altLang="en-US" sz="2542">
              <a:solidFill>
                <a:srgbClr val="00FFFF"/>
              </a:solidFill>
              <a:latin typeface="微软雅黑"/>
            </a:endParaRPr>
          </a:p>
        </p:txBody>
      </p:sp>
      <p:sp>
        <p:nvSpPr>
          <p:cNvPr id="25" name="TextBox 24"/>
          <p:cNvSpPr txBox="1"/>
          <p:nvPr/>
        </p:nvSpPr>
        <p:spPr>
          <a:xfrm rot="18900000">
            <a:off x="6133902" y="1313011"/>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保</a:t>
            </a:r>
            <a:endParaRPr lang="zh-CN" altLang="en-US" sz="2542">
              <a:solidFill>
                <a:srgbClr val="00FFFF"/>
              </a:solidFill>
              <a:latin typeface="微软雅黑"/>
            </a:endParaRPr>
          </a:p>
        </p:txBody>
      </p:sp>
      <p:sp>
        <p:nvSpPr>
          <p:cNvPr id="26" name="TextBox 25"/>
          <p:cNvSpPr txBox="1"/>
          <p:nvPr/>
        </p:nvSpPr>
        <p:spPr>
          <a:xfrm rot="18900000">
            <a:off x="6362177" y="1084737"/>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留</a:t>
            </a:r>
            <a:endParaRPr lang="zh-CN" altLang="en-US" sz="2542">
              <a:solidFill>
                <a:srgbClr val="00FFFF"/>
              </a:solidFill>
              <a:latin typeface="微软雅黑"/>
            </a:endParaRPr>
          </a:p>
        </p:txBody>
      </p:sp>
      <p:sp>
        <p:nvSpPr>
          <p:cNvPr id="27" name="TextBox 26"/>
          <p:cNvSpPr txBox="1"/>
          <p:nvPr/>
        </p:nvSpPr>
        <p:spPr>
          <a:xfrm>
            <a:off x="91439" y="321726"/>
            <a:ext cx="1436291" cy="347339"/>
          </a:xfrm>
          <a:prstGeom prst="rect">
            <a:avLst/>
          </a:prstGeom>
          <a:noFill/>
        </p:spPr>
        <p:txBody>
          <a:bodyPr vert="horz" wrap="none" lIns="0" tIns="0" rIns="0" bIns="0" rtlCol="0">
            <a:spAutoFit/>
          </a:bodyPr>
          <a:lstStyle/>
          <a:p>
            <a:pPr>
              <a:lnSpc>
                <a:spcPts val="2687"/>
              </a:lnSpc>
            </a:pPr>
            <a:r>
              <a:rPr lang="zh-CN" altLang="en-US" sz="2796" smtClean="0">
                <a:solidFill>
                  <a:srgbClr val="000000"/>
                </a:solidFill>
                <a:latin typeface="微软雅黑"/>
              </a:rPr>
              <a:t>假设空间</a:t>
            </a:r>
            <a:endParaRPr lang="zh-CN" altLang="en-US" sz="2796">
              <a:solidFill>
                <a:srgbClr val="000000"/>
              </a:solidFill>
              <a:latin typeface="微软雅黑"/>
            </a:endParaRPr>
          </a:p>
        </p:txBody>
      </p:sp>
      <p:sp>
        <p:nvSpPr>
          <p:cNvPr id="28" name="TextBox 27"/>
          <p:cNvSpPr txBox="1"/>
          <p:nvPr/>
        </p:nvSpPr>
        <p:spPr>
          <a:xfrm>
            <a:off x="2211577" y="3609558"/>
            <a:ext cx="4145366" cy="269304"/>
          </a:xfrm>
          <a:prstGeom prst="rect">
            <a:avLst/>
          </a:prstGeom>
          <a:noFill/>
        </p:spPr>
        <p:txBody>
          <a:bodyPr vert="horz" wrap="none" lIns="0" tIns="0" rIns="0" bIns="0" rtlCol="0">
            <a:spAutoFit/>
          </a:bodyPr>
          <a:lstStyle/>
          <a:p>
            <a:pPr>
              <a:lnSpc>
                <a:spcPts val="2088"/>
              </a:lnSpc>
            </a:pPr>
            <a:r>
              <a:rPr lang="en-US" altLang="zh-CN" sz="2004" smtClean="0">
                <a:solidFill>
                  <a:srgbClr val="000000"/>
                </a:solidFill>
                <a:latin typeface="微软雅黑"/>
              </a:rPr>
              <a:t>(</a:t>
            </a:r>
            <a:r>
              <a:rPr lang="zh-CN" altLang="en-US" sz="2004" smtClean="0">
                <a:solidFill>
                  <a:srgbClr val="000000"/>
                </a:solidFill>
                <a:latin typeface="微软雅黑"/>
              </a:rPr>
              <a:t>色泽</a:t>
            </a:r>
            <a:r>
              <a:rPr lang="en-US" altLang="zh-CN" sz="2004" smtClean="0">
                <a:solidFill>
                  <a:srgbClr val="000000"/>
                </a:solidFill>
                <a:latin typeface="微软雅黑"/>
              </a:rPr>
              <a:t>=?)</a:t>
            </a:r>
            <a:r>
              <a:rPr lang="en-US" altLang="zh-CN" sz="2004" smtClean="0">
                <a:solidFill>
                  <a:srgbClr val="000000"/>
                </a:solidFill>
                <a:latin typeface="Cambria"/>
              </a:rPr>
              <a:t>⋀</a:t>
            </a:r>
            <a:r>
              <a:rPr lang="en-US" altLang="zh-CN" sz="2004" smtClean="0">
                <a:solidFill>
                  <a:srgbClr val="000000"/>
                </a:solidFill>
                <a:latin typeface="微软雅黑"/>
              </a:rPr>
              <a:t>(</a:t>
            </a:r>
            <a:r>
              <a:rPr lang="zh-CN" altLang="en-US" sz="2004" smtClean="0">
                <a:solidFill>
                  <a:srgbClr val="000000"/>
                </a:solidFill>
                <a:latin typeface="微软雅黑"/>
              </a:rPr>
              <a:t>根蒂</a:t>
            </a:r>
            <a:r>
              <a:rPr lang="en-US" altLang="zh-CN" sz="2004" smtClean="0">
                <a:solidFill>
                  <a:srgbClr val="000000"/>
                </a:solidFill>
                <a:latin typeface="微软雅黑"/>
              </a:rPr>
              <a:t>=?)</a:t>
            </a:r>
            <a:r>
              <a:rPr lang="en-US" altLang="zh-CN" sz="2004" smtClean="0">
                <a:solidFill>
                  <a:srgbClr val="000000"/>
                </a:solidFill>
                <a:latin typeface="Cambria"/>
              </a:rPr>
              <a:t>⋀</a:t>
            </a:r>
            <a:r>
              <a:rPr lang="en-US" altLang="zh-CN" sz="2004" smtClean="0">
                <a:solidFill>
                  <a:srgbClr val="000000"/>
                </a:solidFill>
                <a:latin typeface="微软雅黑"/>
              </a:rPr>
              <a:t>(</a:t>
            </a:r>
            <a:r>
              <a:rPr lang="zh-CN" altLang="en-US" sz="2004" smtClean="0">
                <a:solidFill>
                  <a:srgbClr val="000000"/>
                </a:solidFill>
                <a:latin typeface="微软雅黑"/>
              </a:rPr>
              <a:t>敲声</a:t>
            </a:r>
            <a:r>
              <a:rPr lang="en-US" altLang="zh-CN" sz="2004" smtClean="0">
                <a:solidFill>
                  <a:srgbClr val="000000"/>
                </a:solidFill>
                <a:latin typeface="微软雅黑"/>
              </a:rPr>
              <a:t>=?)</a:t>
            </a:r>
            <a:r>
              <a:rPr lang="en-US" altLang="zh-CN" sz="2004" smtClean="0">
                <a:solidFill>
                  <a:srgbClr val="000000"/>
                </a:solidFill>
                <a:latin typeface="Cambria"/>
              </a:rPr>
              <a:t>↔</a:t>
            </a:r>
            <a:r>
              <a:rPr lang="zh-CN" altLang="en-US" sz="2004" smtClean="0">
                <a:solidFill>
                  <a:srgbClr val="000000"/>
                </a:solidFill>
                <a:latin typeface="微软雅黑"/>
              </a:rPr>
              <a:t>好瓜</a:t>
            </a:r>
            <a:endParaRPr lang="zh-CN" altLang="en-US" sz="2004">
              <a:solidFill>
                <a:srgbClr val="000000"/>
              </a:solidFill>
              <a:latin typeface="微软雅黑"/>
            </a:endParaRPr>
          </a:p>
        </p:txBody>
      </p:sp>
      <p:sp>
        <p:nvSpPr>
          <p:cNvPr id="29" name="TextBox 28"/>
          <p:cNvSpPr txBox="1"/>
          <p:nvPr/>
        </p:nvSpPr>
        <p:spPr>
          <a:xfrm>
            <a:off x="526389" y="4380481"/>
            <a:ext cx="7631897" cy="923330"/>
          </a:xfrm>
          <a:prstGeom prst="rect">
            <a:avLst/>
          </a:prstGeom>
          <a:noFill/>
        </p:spPr>
        <p:txBody>
          <a:bodyPr vert="horz" wrap="none" lIns="0" tIns="0" rIns="0" bIns="0" rtlCol="0">
            <a:spAutoFit/>
          </a:bodyPr>
          <a:lstStyle/>
          <a:p>
            <a:pPr>
              <a:lnSpc>
                <a:spcPts val="2429"/>
              </a:lnSpc>
            </a:pPr>
            <a:r>
              <a:rPr lang="zh-CN" altLang="en-US" sz="2004" smtClean="0">
                <a:solidFill>
                  <a:srgbClr val="0000FF"/>
                </a:solidFill>
                <a:latin typeface="微软雅黑"/>
              </a:rPr>
              <a:t>学习过程 </a:t>
            </a:r>
            <a:r>
              <a:rPr lang="zh-CN" altLang="en-US" sz="2004" smtClean="0">
                <a:solidFill>
                  <a:srgbClr val="0000FF"/>
                </a:solidFill>
                <a:latin typeface="Wingdings"/>
              </a:rPr>
              <a:t> </a:t>
            </a:r>
            <a:r>
              <a:rPr lang="zh-CN" altLang="en-US" sz="2004" smtClean="0">
                <a:solidFill>
                  <a:srgbClr val="0000FF"/>
                </a:solidFill>
                <a:latin typeface="微软雅黑"/>
              </a:rPr>
              <a:t>在所有假设</a:t>
            </a:r>
            <a:r>
              <a:rPr lang="en-US" altLang="zh-CN" sz="2004" smtClean="0">
                <a:solidFill>
                  <a:srgbClr val="0000FF"/>
                </a:solidFill>
                <a:latin typeface="Times New Roman"/>
              </a:rPr>
              <a:t>(hypothesis)</a:t>
            </a:r>
            <a:r>
              <a:rPr lang="zh-CN" altLang="en-US" sz="2004" smtClean="0">
                <a:solidFill>
                  <a:srgbClr val="0000FF"/>
                </a:solidFill>
                <a:latin typeface="微软雅黑"/>
              </a:rPr>
              <a:t>组成的空间中进行</a:t>
            </a:r>
            <a:r>
              <a:rPr lang="zh-CN" altLang="en-US" sz="2004" smtClean="0">
                <a:solidFill>
                  <a:srgbClr val="FF0000"/>
                </a:solidFill>
                <a:latin typeface="微软雅黑"/>
              </a:rPr>
              <a:t>搜索</a:t>
            </a:r>
            <a:r>
              <a:rPr lang="zh-CN" altLang="en-US" sz="2004" smtClean="0">
                <a:solidFill>
                  <a:srgbClr val="0000FF"/>
                </a:solidFill>
                <a:latin typeface="微软雅黑"/>
              </a:rPr>
              <a:t>的过程</a:t>
            </a:r>
          </a:p>
          <a:p>
            <a:pPr>
              <a:lnSpc>
                <a:spcPts val="1000"/>
              </a:lnSpc>
            </a:pPr>
            <a:endParaRPr lang="zh-CN" altLang="en-US" sz="2004" smtClean="0">
              <a:solidFill>
                <a:srgbClr val="0000FF"/>
              </a:solidFill>
              <a:latin typeface="微软雅黑"/>
            </a:endParaRPr>
          </a:p>
          <a:p>
            <a:pPr>
              <a:lnSpc>
                <a:spcPts val="1000"/>
              </a:lnSpc>
            </a:pPr>
            <a:endParaRPr lang="zh-CN" altLang="en-US" sz="2004" smtClean="0">
              <a:solidFill>
                <a:srgbClr val="0000FF"/>
              </a:solidFill>
              <a:latin typeface="微软雅黑"/>
            </a:endParaRPr>
          </a:p>
          <a:p>
            <a:pPr>
              <a:lnSpc>
                <a:spcPts val="2836"/>
              </a:lnSpc>
            </a:pPr>
            <a:r>
              <a:rPr lang="zh-CN" altLang="en-US" sz="2004" smtClean="0">
                <a:solidFill>
                  <a:srgbClr val="000000"/>
                </a:solidFill>
                <a:latin typeface="微软雅黑"/>
              </a:rPr>
              <a:t>目标</a:t>
            </a:r>
            <a:r>
              <a:rPr lang="en-US" altLang="zh-CN" sz="2004" smtClean="0">
                <a:solidFill>
                  <a:srgbClr val="000000"/>
                </a:solidFill>
                <a:latin typeface="Times New Roman"/>
              </a:rPr>
              <a:t>: </a:t>
            </a:r>
            <a:r>
              <a:rPr lang="zh-CN" altLang="en-US" sz="2004" smtClean="0">
                <a:solidFill>
                  <a:srgbClr val="000000"/>
                </a:solidFill>
                <a:latin typeface="微软雅黑"/>
              </a:rPr>
              <a:t>找到与训练集“匹配”</a:t>
            </a:r>
            <a:r>
              <a:rPr lang="en-US" altLang="zh-CN" sz="2004" smtClean="0">
                <a:solidFill>
                  <a:srgbClr val="000000"/>
                </a:solidFill>
                <a:latin typeface="Times New Roman"/>
              </a:rPr>
              <a:t>(fit)</a:t>
            </a:r>
            <a:r>
              <a:rPr lang="zh-CN" altLang="en-US" sz="2004" smtClean="0">
                <a:solidFill>
                  <a:srgbClr val="000000"/>
                </a:solidFill>
                <a:latin typeface="微软雅黑"/>
              </a:rPr>
              <a:t>的假设</a:t>
            </a:r>
            <a:endParaRPr lang="zh-CN" altLang="en-US" sz="2004">
              <a:solidFill>
                <a:srgbClr val="000000"/>
              </a:solidFill>
              <a:latin typeface="微软雅黑"/>
            </a:endParaRPr>
          </a:p>
        </p:txBody>
      </p:sp>
      <p:sp>
        <p:nvSpPr>
          <p:cNvPr id="30" name="TextBox 29"/>
          <p:cNvSpPr txBox="1"/>
          <p:nvPr/>
        </p:nvSpPr>
        <p:spPr>
          <a:xfrm>
            <a:off x="2042795" y="5680809"/>
            <a:ext cx="5749972" cy="307777"/>
          </a:xfrm>
          <a:prstGeom prst="rect">
            <a:avLst/>
          </a:prstGeom>
          <a:noFill/>
        </p:spPr>
        <p:txBody>
          <a:bodyPr vert="horz" wrap="none" lIns="0" tIns="0" rIns="0" bIns="0" rtlCol="0">
            <a:spAutoFit/>
          </a:bodyPr>
          <a:lstStyle/>
          <a:p>
            <a:pPr>
              <a:lnSpc>
                <a:spcPts val="2429"/>
              </a:lnSpc>
            </a:pPr>
            <a:r>
              <a:rPr lang="zh-CN" altLang="en-US" sz="2004" dirty="0" smtClean="0">
                <a:solidFill>
                  <a:srgbClr val="000000"/>
                </a:solidFill>
                <a:latin typeface="微软雅黑"/>
              </a:rPr>
              <a:t>假设空间的大小：</a:t>
            </a:r>
            <a:r>
              <a:rPr lang="en-US" altLang="zh-CN" sz="2004" dirty="0" smtClean="0">
                <a:solidFill>
                  <a:srgbClr val="000000"/>
                </a:solidFill>
                <a:latin typeface="微软雅黑"/>
              </a:rPr>
              <a:t>(</a:t>
            </a:r>
            <a:r>
              <a:rPr lang="en-US" altLang="zh-CN" sz="2004" dirty="0" smtClean="0">
                <a:solidFill>
                  <a:srgbClr val="000000"/>
                </a:solidFill>
                <a:latin typeface="Times New Roman"/>
              </a:rPr>
              <a:t>n1 +1)x </a:t>
            </a:r>
            <a:r>
              <a:rPr lang="zh-CN" altLang="en-US" sz="2004" dirty="0" smtClean="0">
                <a:solidFill>
                  <a:srgbClr val="000000"/>
                </a:solidFill>
                <a:latin typeface="Times New Roman"/>
              </a:rPr>
              <a:t>（</a:t>
            </a:r>
            <a:r>
              <a:rPr lang="en-US" altLang="zh-CN" sz="2004" dirty="0" smtClean="0">
                <a:solidFill>
                  <a:srgbClr val="000000"/>
                </a:solidFill>
                <a:latin typeface="Times New Roman"/>
              </a:rPr>
              <a:t>n2+1</a:t>
            </a:r>
            <a:r>
              <a:rPr lang="zh-CN" altLang="en-US" sz="2004" dirty="0" smtClean="0">
                <a:solidFill>
                  <a:srgbClr val="000000"/>
                </a:solidFill>
                <a:latin typeface="Times New Roman"/>
              </a:rPr>
              <a:t>）</a:t>
            </a:r>
            <a:r>
              <a:rPr lang="en-US" altLang="zh-CN" sz="2004" dirty="0" smtClean="0">
                <a:solidFill>
                  <a:srgbClr val="000000"/>
                </a:solidFill>
                <a:latin typeface="Times New Roman"/>
              </a:rPr>
              <a:t> x </a:t>
            </a:r>
            <a:r>
              <a:rPr lang="zh-CN" altLang="en-US" sz="2004" dirty="0" smtClean="0">
                <a:solidFill>
                  <a:srgbClr val="000000"/>
                </a:solidFill>
                <a:latin typeface="Times New Roman"/>
              </a:rPr>
              <a:t>（</a:t>
            </a:r>
            <a:r>
              <a:rPr lang="en-US" altLang="zh-CN" sz="2004" dirty="0" smtClean="0">
                <a:solidFill>
                  <a:srgbClr val="000000"/>
                </a:solidFill>
                <a:latin typeface="Times New Roman"/>
              </a:rPr>
              <a:t>n3+1</a:t>
            </a:r>
            <a:r>
              <a:rPr lang="zh-CN" altLang="en-US" sz="2004" dirty="0" smtClean="0">
                <a:solidFill>
                  <a:srgbClr val="000000"/>
                </a:solidFill>
                <a:latin typeface="Times New Roman"/>
              </a:rPr>
              <a:t>）</a:t>
            </a:r>
            <a:r>
              <a:rPr lang="en-US" altLang="zh-CN" sz="2004" dirty="0" smtClean="0">
                <a:solidFill>
                  <a:srgbClr val="000000"/>
                </a:solidFill>
                <a:latin typeface="Times New Roman"/>
              </a:rPr>
              <a:t> + 1</a:t>
            </a:r>
            <a:endParaRPr lang="zh-CN" altLang="en-US" sz="2004" dirty="0">
              <a:solidFill>
                <a:srgbClr val="000000"/>
              </a:solidFill>
              <a:latin typeface="Times New Roman"/>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name="myslide33">
    <p:spTree>
      <p:nvGrpSpPr>
        <p:cNvPr id="1" name=""/>
        <p:cNvGrpSpPr/>
        <p:nvPr/>
      </p:nvGrpSpPr>
      <p:grpSpPr>
        <a:xfrm>
          <a:off x="0" y="0"/>
          <a:ext cx="0" cy="0"/>
          <a:chOff x="0" y="0"/>
          <a:chExt cx="0" cy="0"/>
        </a:xfrm>
      </p:grpSpPr>
      <p:pic>
        <p:nvPicPr>
          <p:cNvPr id="2" name="图片 1" descr="ws_DD26.tmp"/>
          <p:cNvPicPr>
            <a:picLocks/>
          </p:cNvPicPr>
          <p:nvPr/>
        </p:nvPicPr>
        <p:blipFill>
          <a:blip r:embed="rId2" cstate="print"/>
          <a:stretch>
            <a:fillRect/>
          </a:stretch>
        </p:blipFill>
        <p:spPr>
          <a:xfrm>
            <a:off x="673100" y="2095500"/>
            <a:ext cx="7708900" cy="1562100"/>
          </a:xfrm>
          <a:prstGeom prst="rect">
            <a:avLst/>
          </a:prstGeom>
        </p:spPr>
      </p:pic>
      <p:pic>
        <p:nvPicPr>
          <p:cNvPr id="3" name="图片 2" descr="ws_DD37.tmp"/>
          <p:cNvPicPr>
            <a:picLocks/>
          </p:cNvPicPr>
          <p:nvPr/>
        </p:nvPicPr>
        <p:blipFill>
          <a:blip r:embed="rId3" cstate="print"/>
          <a:stretch>
            <a:fillRect/>
          </a:stretch>
        </p:blipFill>
        <p:spPr>
          <a:xfrm>
            <a:off x="0" y="0"/>
            <a:ext cx="9144000" cy="6858000"/>
          </a:xfrm>
          <a:prstGeom prst="rect">
            <a:avLst/>
          </a:prstGeom>
        </p:spPr>
      </p:pic>
      <p:sp>
        <p:nvSpPr>
          <p:cNvPr id="4" name="TextBox 3"/>
          <p:cNvSpPr txBox="1"/>
          <p:nvPr/>
        </p:nvSpPr>
        <p:spPr>
          <a:xfrm rot="18900000">
            <a:off x="5905628" y="1541286"/>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权</a:t>
            </a:r>
            <a:endParaRPr lang="zh-CN" altLang="en-US" sz="2542">
              <a:solidFill>
                <a:srgbClr val="00FFFF"/>
              </a:solidFill>
              <a:latin typeface="微软雅黑"/>
            </a:endParaRPr>
          </a:p>
        </p:txBody>
      </p:sp>
      <p:sp>
        <p:nvSpPr>
          <p:cNvPr id="5" name="TextBox 4"/>
          <p:cNvSpPr txBox="1"/>
          <p:nvPr/>
        </p:nvSpPr>
        <p:spPr>
          <a:xfrm rot="18900000">
            <a:off x="5220805" y="2226109"/>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用</a:t>
            </a:r>
            <a:endParaRPr lang="zh-CN" altLang="en-US" sz="2542">
              <a:solidFill>
                <a:srgbClr val="00FFFF"/>
              </a:solidFill>
              <a:latin typeface="微软雅黑"/>
            </a:endParaRPr>
          </a:p>
        </p:txBody>
      </p:sp>
      <p:sp>
        <p:nvSpPr>
          <p:cNvPr id="6" name="TextBox 5"/>
          <p:cNvSpPr txBox="1"/>
          <p:nvPr/>
        </p:nvSpPr>
        <p:spPr>
          <a:xfrm rot="18900000">
            <a:off x="5449079" y="1997835"/>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所</a:t>
            </a:r>
            <a:endParaRPr lang="zh-CN" altLang="en-US" sz="2542">
              <a:solidFill>
                <a:srgbClr val="00FFFF"/>
              </a:solidFill>
              <a:latin typeface="微软雅黑"/>
            </a:endParaRPr>
          </a:p>
        </p:txBody>
      </p:sp>
      <p:sp>
        <p:nvSpPr>
          <p:cNvPr id="7" name="TextBox 6"/>
          <p:cNvSpPr txBox="1"/>
          <p:nvPr/>
        </p:nvSpPr>
        <p:spPr>
          <a:xfrm rot="18900000">
            <a:off x="5677354" y="1769560"/>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有</a:t>
            </a:r>
            <a:endParaRPr lang="zh-CN" altLang="en-US" sz="2542">
              <a:solidFill>
                <a:srgbClr val="00FFFF"/>
              </a:solidFill>
              <a:latin typeface="微软雅黑"/>
            </a:endParaRPr>
          </a:p>
        </p:txBody>
      </p:sp>
      <p:sp>
        <p:nvSpPr>
          <p:cNvPr id="8" name="TextBox 7"/>
          <p:cNvSpPr txBox="1"/>
          <p:nvPr/>
        </p:nvSpPr>
        <p:spPr>
          <a:xfrm rot="18900000">
            <a:off x="6133902" y="1313011"/>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保</a:t>
            </a:r>
            <a:endParaRPr lang="zh-CN" altLang="en-US" sz="2542">
              <a:solidFill>
                <a:srgbClr val="00FFFF"/>
              </a:solidFill>
              <a:latin typeface="微软雅黑"/>
            </a:endParaRPr>
          </a:p>
        </p:txBody>
      </p:sp>
      <p:sp>
        <p:nvSpPr>
          <p:cNvPr id="9" name="TextBox 8"/>
          <p:cNvSpPr txBox="1"/>
          <p:nvPr/>
        </p:nvSpPr>
        <p:spPr>
          <a:xfrm rot="18900000">
            <a:off x="6362177" y="1084737"/>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留</a:t>
            </a:r>
            <a:endParaRPr lang="zh-CN" altLang="en-US" sz="2542">
              <a:solidFill>
                <a:srgbClr val="00FFFF"/>
              </a:solidFill>
              <a:latin typeface="微软雅黑"/>
            </a:endParaRPr>
          </a:p>
        </p:txBody>
      </p:sp>
      <p:sp>
        <p:nvSpPr>
          <p:cNvPr id="10" name="TextBox 9"/>
          <p:cNvSpPr txBox="1"/>
          <p:nvPr/>
        </p:nvSpPr>
        <p:spPr>
          <a:xfrm rot="18900000">
            <a:off x="4307707" y="3139207"/>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论</a:t>
            </a:r>
            <a:endParaRPr lang="zh-CN" altLang="en-US" sz="2542">
              <a:solidFill>
                <a:srgbClr val="00FFFF"/>
              </a:solidFill>
              <a:latin typeface="微软雅黑"/>
            </a:endParaRPr>
          </a:p>
        </p:txBody>
      </p:sp>
      <p:sp>
        <p:nvSpPr>
          <p:cNvPr id="11" name="TextBox 10"/>
          <p:cNvSpPr txBox="1"/>
          <p:nvPr/>
        </p:nvSpPr>
        <p:spPr>
          <a:xfrm rot="18900000">
            <a:off x="4535981" y="2910932"/>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课</a:t>
            </a:r>
            <a:endParaRPr lang="zh-CN" altLang="en-US" sz="2542">
              <a:solidFill>
                <a:srgbClr val="00FFFF"/>
              </a:solidFill>
              <a:latin typeface="微软雅黑"/>
            </a:endParaRPr>
          </a:p>
        </p:txBody>
      </p:sp>
      <p:sp>
        <p:nvSpPr>
          <p:cNvPr id="12" name="TextBox 11"/>
          <p:cNvSpPr txBox="1"/>
          <p:nvPr/>
        </p:nvSpPr>
        <p:spPr>
          <a:xfrm rot="18900000">
            <a:off x="4764256" y="2682658"/>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程</a:t>
            </a:r>
            <a:endParaRPr lang="zh-CN" altLang="en-US" sz="2542">
              <a:solidFill>
                <a:srgbClr val="00FFFF"/>
              </a:solidFill>
              <a:latin typeface="微软雅黑"/>
            </a:endParaRPr>
          </a:p>
        </p:txBody>
      </p:sp>
      <p:sp>
        <p:nvSpPr>
          <p:cNvPr id="13" name="TextBox 12"/>
          <p:cNvSpPr txBox="1"/>
          <p:nvPr/>
        </p:nvSpPr>
        <p:spPr>
          <a:xfrm rot="18900000">
            <a:off x="4992530" y="2454384"/>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专</a:t>
            </a:r>
            <a:endParaRPr lang="zh-CN" altLang="en-US" sz="2542">
              <a:solidFill>
                <a:srgbClr val="00FFFF"/>
              </a:solidFill>
              <a:latin typeface="微软雅黑"/>
            </a:endParaRPr>
          </a:p>
        </p:txBody>
      </p:sp>
      <p:sp>
        <p:nvSpPr>
          <p:cNvPr id="14" name="TextBox 13"/>
          <p:cNvSpPr txBox="1"/>
          <p:nvPr/>
        </p:nvSpPr>
        <p:spPr>
          <a:xfrm rot="18900000">
            <a:off x="3166335" y="4280579"/>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机</a:t>
            </a:r>
            <a:endParaRPr lang="zh-CN" altLang="en-US" sz="2542">
              <a:solidFill>
                <a:srgbClr val="00FFFF"/>
              </a:solidFill>
              <a:latin typeface="微软雅黑"/>
            </a:endParaRPr>
          </a:p>
        </p:txBody>
      </p:sp>
      <p:sp>
        <p:nvSpPr>
          <p:cNvPr id="15" name="TextBox 14"/>
          <p:cNvSpPr txBox="1"/>
          <p:nvPr/>
        </p:nvSpPr>
        <p:spPr>
          <a:xfrm rot="18900000">
            <a:off x="3394609" y="4052304"/>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器</a:t>
            </a:r>
            <a:endParaRPr lang="zh-CN" altLang="en-US" sz="2542">
              <a:solidFill>
                <a:srgbClr val="00FFFF"/>
              </a:solidFill>
              <a:latin typeface="微软雅黑"/>
            </a:endParaRPr>
          </a:p>
        </p:txBody>
      </p:sp>
      <p:sp>
        <p:nvSpPr>
          <p:cNvPr id="16" name="TextBox 15"/>
          <p:cNvSpPr txBox="1"/>
          <p:nvPr/>
        </p:nvSpPr>
        <p:spPr>
          <a:xfrm rot="18900000">
            <a:off x="3622884" y="3824030"/>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学</a:t>
            </a:r>
            <a:endParaRPr lang="zh-CN" altLang="en-US" sz="2542">
              <a:solidFill>
                <a:srgbClr val="00FFFF"/>
              </a:solidFill>
              <a:latin typeface="微软雅黑"/>
            </a:endParaRPr>
          </a:p>
        </p:txBody>
      </p:sp>
      <p:sp>
        <p:nvSpPr>
          <p:cNvPr id="17" name="TextBox 16"/>
          <p:cNvSpPr txBox="1"/>
          <p:nvPr/>
        </p:nvSpPr>
        <p:spPr>
          <a:xfrm rot="18900000">
            <a:off x="3851158" y="3595756"/>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习</a:t>
            </a:r>
            <a:endParaRPr lang="zh-CN" altLang="en-US" sz="2542">
              <a:solidFill>
                <a:srgbClr val="00FFFF"/>
              </a:solidFill>
              <a:latin typeface="微软雅黑"/>
            </a:endParaRPr>
          </a:p>
        </p:txBody>
      </p:sp>
      <p:sp>
        <p:nvSpPr>
          <p:cNvPr id="18" name="TextBox 17"/>
          <p:cNvSpPr txBox="1"/>
          <p:nvPr/>
        </p:nvSpPr>
        <p:spPr>
          <a:xfrm rot="18900000">
            <a:off x="4079433" y="3367481"/>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导</a:t>
            </a:r>
            <a:endParaRPr lang="zh-CN" altLang="en-US" sz="2542">
              <a:solidFill>
                <a:srgbClr val="00FFFF"/>
              </a:solidFill>
              <a:latin typeface="微软雅黑"/>
            </a:endParaRPr>
          </a:p>
        </p:txBody>
      </p:sp>
      <p:sp>
        <p:nvSpPr>
          <p:cNvPr id="19" name="TextBox 18"/>
          <p:cNvSpPr txBox="1"/>
          <p:nvPr/>
        </p:nvSpPr>
        <p:spPr>
          <a:xfrm rot="18900000">
            <a:off x="1690110" y="5676121"/>
            <a:ext cx="381515" cy="279564"/>
          </a:xfrm>
          <a:prstGeom prst="rect">
            <a:avLst/>
          </a:prstGeom>
          <a:noFill/>
        </p:spPr>
        <p:txBody>
          <a:bodyPr vert="horz" wrap="none" lIns="0" tIns="0" rIns="0" bIns="0" rtlCol="0">
            <a:spAutoFit/>
          </a:bodyPr>
          <a:lstStyle/>
          <a:p>
            <a:pPr>
              <a:lnSpc>
                <a:spcPts val="2107"/>
              </a:lnSpc>
            </a:pPr>
            <a:r>
              <a:rPr lang="en-US" altLang="zh-CN" sz="2542" smtClean="0">
                <a:solidFill>
                  <a:srgbClr val="00FFFF"/>
                </a:solidFill>
                <a:latin typeface="微软雅黑"/>
              </a:rPr>
              <a:t>20</a:t>
            </a:r>
            <a:endParaRPr lang="zh-CN" altLang="en-US" sz="2542">
              <a:solidFill>
                <a:srgbClr val="00FFFF"/>
              </a:solidFill>
              <a:latin typeface="微软雅黑"/>
            </a:endParaRPr>
          </a:p>
        </p:txBody>
      </p:sp>
      <p:sp>
        <p:nvSpPr>
          <p:cNvPr id="20" name="TextBox 19"/>
          <p:cNvSpPr txBox="1"/>
          <p:nvPr/>
        </p:nvSpPr>
        <p:spPr>
          <a:xfrm rot="18900000">
            <a:off x="1957647" y="5408583"/>
            <a:ext cx="381515" cy="279564"/>
          </a:xfrm>
          <a:prstGeom prst="rect">
            <a:avLst/>
          </a:prstGeom>
          <a:noFill/>
        </p:spPr>
        <p:txBody>
          <a:bodyPr vert="horz" wrap="none" lIns="0" tIns="0" rIns="0" bIns="0" rtlCol="0">
            <a:spAutoFit/>
          </a:bodyPr>
          <a:lstStyle/>
          <a:p>
            <a:pPr>
              <a:lnSpc>
                <a:spcPts val="2107"/>
              </a:lnSpc>
            </a:pPr>
            <a:r>
              <a:rPr lang="en-US" altLang="zh-CN" sz="2542" smtClean="0">
                <a:solidFill>
                  <a:srgbClr val="00FFFF"/>
                </a:solidFill>
                <a:latin typeface="微软雅黑"/>
              </a:rPr>
              <a:t>16</a:t>
            </a:r>
            <a:endParaRPr lang="zh-CN" altLang="en-US" sz="2542">
              <a:solidFill>
                <a:srgbClr val="00FFFF"/>
              </a:solidFill>
              <a:latin typeface="微软雅黑"/>
            </a:endParaRPr>
          </a:p>
        </p:txBody>
      </p:sp>
      <p:sp>
        <p:nvSpPr>
          <p:cNvPr id="21" name="TextBox 20"/>
          <p:cNvSpPr txBox="1"/>
          <p:nvPr/>
        </p:nvSpPr>
        <p:spPr>
          <a:xfrm rot="18900000">
            <a:off x="2253237" y="5193677"/>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南</a:t>
            </a:r>
            <a:endParaRPr lang="zh-CN" altLang="en-US" sz="2542">
              <a:solidFill>
                <a:srgbClr val="00FFFF"/>
              </a:solidFill>
              <a:latin typeface="微软雅黑"/>
            </a:endParaRPr>
          </a:p>
        </p:txBody>
      </p:sp>
      <p:sp>
        <p:nvSpPr>
          <p:cNvPr id="22" name="TextBox 21"/>
          <p:cNvSpPr txBox="1"/>
          <p:nvPr/>
        </p:nvSpPr>
        <p:spPr>
          <a:xfrm rot="18900000">
            <a:off x="2481511" y="4965402"/>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京</a:t>
            </a:r>
            <a:endParaRPr lang="zh-CN" altLang="en-US" sz="2542">
              <a:solidFill>
                <a:srgbClr val="00FFFF"/>
              </a:solidFill>
              <a:latin typeface="微软雅黑"/>
            </a:endParaRPr>
          </a:p>
        </p:txBody>
      </p:sp>
      <p:sp>
        <p:nvSpPr>
          <p:cNvPr id="23" name="TextBox 22"/>
          <p:cNvSpPr txBox="1"/>
          <p:nvPr/>
        </p:nvSpPr>
        <p:spPr>
          <a:xfrm rot="18900000">
            <a:off x="2709786" y="4737128"/>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大</a:t>
            </a:r>
            <a:endParaRPr lang="zh-CN" altLang="en-US" sz="2542">
              <a:solidFill>
                <a:srgbClr val="00FFFF"/>
              </a:solidFill>
              <a:latin typeface="微软雅黑"/>
            </a:endParaRPr>
          </a:p>
        </p:txBody>
      </p:sp>
      <p:sp>
        <p:nvSpPr>
          <p:cNvPr id="24" name="TextBox 23"/>
          <p:cNvSpPr txBox="1"/>
          <p:nvPr/>
        </p:nvSpPr>
        <p:spPr>
          <a:xfrm rot="18900000">
            <a:off x="2938060" y="4508853"/>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学</a:t>
            </a:r>
            <a:endParaRPr lang="zh-CN" altLang="en-US" sz="2542">
              <a:solidFill>
                <a:srgbClr val="00FFFF"/>
              </a:solidFill>
              <a:latin typeface="微软雅黑"/>
            </a:endParaRPr>
          </a:p>
        </p:txBody>
      </p:sp>
      <p:sp>
        <p:nvSpPr>
          <p:cNvPr id="25" name="TextBox 24"/>
          <p:cNvSpPr txBox="1"/>
          <p:nvPr/>
        </p:nvSpPr>
        <p:spPr>
          <a:xfrm>
            <a:off x="1548383" y="4695571"/>
            <a:ext cx="2350002" cy="268022"/>
          </a:xfrm>
          <a:prstGeom prst="rect">
            <a:avLst/>
          </a:prstGeom>
          <a:noFill/>
        </p:spPr>
        <p:txBody>
          <a:bodyPr vert="horz" wrap="none" lIns="0" tIns="0" rIns="0" bIns="0" rtlCol="0">
            <a:spAutoFit/>
          </a:bodyPr>
          <a:lstStyle/>
          <a:p>
            <a:pPr>
              <a:lnSpc>
                <a:spcPts val="2182"/>
              </a:lnSpc>
            </a:pPr>
            <a:r>
              <a:rPr lang="zh-CN" altLang="en-US" smtClean="0">
                <a:solidFill>
                  <a:srgbClr val="000000"/>
                </a:solidFill>
                <a:latin typeface="微软雅黑"/>
              </a:rPr>
              <a:t>例如</a:t>
            </a:r>
            <a:r>
              <a:rPr lang="en-US" altLang="zh-CN" smtClean="0">
                <a:solidFill>
                  <a:srgbClr val="000000"/>
                </a:solidFill>
                <a:latin typeface="Times New Roman"/>
              </a:rPr>
              <a:t>: (</a:t>
            </a:r>
            <a:r>
              <a:rPr lang="zh-CN" altLang="en-US" smtClean="0">
                <a:solidFill>
                  <a:srgbClr val="000000"/>
                </a:solidFill>
                <a:latin typeface="微软雅黑"/>
              </a:rPr>
              <a:t>青绿</a:t>
            </a:r>
            <a:r>
              <a:rPr lang="en-US" altLang="zh-CN" smtClean="0">
                <a:solidFill>
                  <a:srgbClr val="000000"/>
                </a:solidFill>
                <a:latin typeface="Times New Roman"/>
              </a:rPr>
              <a:t>; </a:t>
            </a:r>
            <a:r>
              <a:rPr lang="zh-CN" altLang="en-US" smtClean="0">
                <a:solidFill>
                  <a:srgbClr val="000000"/>
                </a:solidFill>
                <a:latin typeface="微软雅黑"/>
              </a:rPr>
              <a:t>蜷缩</a:t>
            </a:r>
            <a:r>
              <a:rPr lang="en-US" altLang="zh-CN" smtClean="0">
                <a:solidFill>
                  <a:srgbClr val="000000"/>
                </a:solidFill>
                <a:latin typeface="Times New Roman"/>
              </a:rPr>
              <a:t>; </a:t>
            </a:r>
            <a:r>
              <a:rPr lang="zh-CN" altLang="en-US" smtClean="0">
                <a:solidFill>
                  <a:srgbClr val="000000"/>
                </a:solidFill>
                <a:latin typeface="微软雅黑"/>
              </a:rPr>
              <a:t>沉闷</a:t>
            </a:r>
            <a:r>
              <a:rPr lang="en-US" altLang="zh-CN" smtClean="0">
                <a:solidFill>
                  <a:srgbClr val="000000"/>
                </a:solidFill>
                <a:latin typeface="Times New Roman"/>
              </a:rPr>
              <a:t>)</a:t>
            </a:r>
            <a:endParaRPr lang="zh-CN" altLang="en-US">
              <a:solidFill>
                <a:srgbClr val="000000"/>
              </a:solidFill>
              <a:latin typeface="Times New Roman"/>
            </a:endParaRPr>
          </a:p>
        </p:txBody>
      </p:sp>
      <p:sp>
        <p:nvSpPr>
          <p:cNvPr id="26" name="TextBox 25"/>
          <p:cNvSpPr txBox="1"/>
          <p:nvPr/>
        </p:nvSpPr>
        <p:spPr>
          <a:xfrm>
            <a:off x="5514721" y="4466752"/>
            <a:ext cx="2513509" cy="795089"/>
          </a:xfrm>
          <a:prstGeom prst="rect">
            <a:avLst/>
          </a:prstGeom>
          <a:noFill/>
        </p:spPr>
        <p:txBody>
          <a:bodyPr vert="horz" wrap="none" lIns="0" tIns="0" rIns="0" bIns="0" rtlCol="0">
            <a:spAutoFit/>
          </a:bodyPr>
          <a:lstStyle/>
          <a:p>
            <a:pPr marL="0" marR="0" lvl="0" indent="0" defTabSz="914400" eaLnBrk="1" fontAlgn="auto" latinLnBrk="0" hangingPunct="1">
              <a:lnSpc>
                <a:spcPts val="2687"/>
              </a:lnSpc>
              <a:buClrTx/>
              <a:buSzTx/>
              <a:buNone/>
              <a:tabLst>
                <a:tab pos="228600" algn="l"/>
              </a:tabLst>
              <a:defRPr/>
            </a:pPr>
            <a:r>
              <a:rPr lang="zh-CN" altLang="en-US" sz="2796" smtClean="0">
                <a:solidFill>
                  <a:srgbClr val="FF0000"/>
                </a:solidFill>
                <a:latin typeface="微软雅黑"/>
              </a:rPr>
              <a:t>应该采用哪一个</a:t>
            </a:r>
          </a:p>
          <a:p>
            <a:pPr marL="0" marR="0" lvl="0" indent="0" defTabSz="914400" eaLnBrk="1" fontAlgn="auto" latinLnBrk="0" hangingPunct="1">
              <a:lnSpc>
                <a:spcPts val="3545"/>
              </a:lnSpc>
              <a:buClrTx/>
              <a:buSzTx/>
              <a:buNone/>
              <a:tabLst>
                <a:tab pos="228600" algn="l"/>
              </a:tabLst>
              <a:defRPr/>
            </a:pPr>
            <a:r>
              <a:rPr lang="zh-CN" altLang="en-US" sz="2796" smtClean="0">
                <a:solidFill>
                  <a:srgbClr val="FF0000"/>
                </a:solidFill>
                <a:latin typeface="微软雅黑"/>
              </a:rPr>
              <a:t>	模型</a:t>
            </a:r>
            <a:r>
              <a:rPr lang="en-US" altLang="zh-CN" sz="2796" b="1" smtClean="0">
                <a:solidFill>
                  <a:srgbClr val="FF0000"/>
                </a:solidFill>
                <a:latin typeface="Times New Roman"/>
              </a:rPr>
              <a:t>(</a:t>
            </a:r>
            <a:r>
              <a:rPr lang="zh-CN" altLang="en-US" sz="2796" smtClean="0">
                <a:solidFill>
                  <a:srgbClr val="FF0000"/>
                </a:solidFill>
                <a:latin typeface="微软雅黑"/>
              </a:rPr>
              <a:t>假设</a:t>
            </a:r>
            <a:r>
              <a:rPr lang="en-US" altLang="zh-CN" sz="2796" b="1" smtClean="0">
                <a:solidFill>
                  <a:srgbClr val="FF0000"/>
                </a:solidFill>
                <a:latin typeface="Times New Roman"/>
              </a:rPr>
              <a:t>)?</a:t>
            </a:r>
            <a:endParaRPr lang="zh-CN" altLang="en-US" sz="2796" b="1">
              <a:solidFill>
                <a:srgbClr val="FF0000"/>
              </a:solidFill>
              <a:latin typeface="Times New Roman"/>
            </a:endParaRPr>
          </a:p>
        </p:txBody>
      </p:sp>
      <p:sp>
        <p:nvSpPr>
          <p:cNvPr id="27" name="TextBox 26"/>
          <p:cNvSpPr txBox="1"/>
          <p:nvPr/>
        </p:nvSpPr>
        <p:spPr>
          <a:xfrm>
            <a:off x="91439" y="321726"/>
            <a:ext cx="8079135" cy="4116512"/>
          </a:xfrm>
          <a:prstGeom prst="rect">
            <a:avLst/>
          </a:prstGeom>
          <a:noFill/>
        </p:spPr>
        <p:txBody>
          <a:bodyPr vert="horz" wrap="none" lIns="0" tIns="0" rIns="0" bIns="0" rtlCol="0">
            <a:spAutoFit/>
          </a:bodyPr>
          <a:lstStyle/>
          <a:p>
            <a:pPr marL="0" marR="0" lvl="0" indent="0" defTabSz="914400" eaLnBrk="1" fontAlgn="auto" latinLnBrk="0" hangingPunct="1">
              <a:lnSpc>
                <a:spcPts val="2687"/>
              </a:lnSpc>
              <a:buClrTx/>
              <a:buSzTx/>
              <a:buNone/>
              <a:tabLst>
                <a:tab pos="342900" algn="l"/>
                <a:tab pos="812800" algn="l"/>
                <a:tab pos="5803900" algn="l"/>
                <a:tab pos="7391400" algn="l"/>
              </a:tabLst>
              <a:defRPr/>
            </a:pPr>
            <a:r>
              <a:rPr lang="zh-CN" altLang="en-US" sz="2796" smtClean="0">
                <a:solidFill>
                  <a:srgbClr val="000000"/>
                </a:solidFill>
                <a:latin typeface="微软雅黑"/>
              </a:rPr>
              <a:t>版本空间</a:t>
            </a:r>
          </a:p>
          <a:p>
            <a:pPr marL="0" marR="0" lvl="0" indent="0" defTabSz="914400" eaLnBrk="1" fontAlgn="auto" latinLnBrk="0" hangingPunct="1">
              <a:lnSpc>
                <a:spcPts val="1000"/>
              </a:lnSpc>
              <a:buClrTx/>
              <a:buSzTx/>
              <a:buNone/>
              <a:tabLst>
                <a:tab pos="342900" algn="l"/>
                <a:tab pos="812800" algn="l"/>
                <a:tab pos="5803900" algn="l"/>
                <a:tab pos="7391400" algn="l"/>
              </a:tabLst>
              <a:defRPr/>
            </a:pPr>
            <a:endParaRPr lang="zh-CN" altLang="en-US" sz="2796" smtClean="0">
              <a:solidFill>
                <a:srgbClr val="000000"/>
              </a:solidFill>
              <a:latin typeface="微软雅黑"/>
            </a:endParaRPr>
          </a:p>
          <a:p>
            <a:pPr marL="0" marR="0" lvl="0" indent="0" defTabSz="914400" eaLnBrk="1" fontAlgn="auto" latinLnBrk="0" hangingPunct="1">
              <a:lnSpc>
                <a:spcPts val="1000"/>
              </a:lnSpc>
              <a:buClrTx/>
              <a:buSzTx/>
              <a:buNone/>
              <a:tabLst>
                <a:tab pos="342900" algn="l"/>
                <a:tab pos="812800" algn="l"/>
                <a:tab pos="5803900" algn="l"/>
                <a:tab pos="7391400" algn="l"/>
              </a:tabLst>
              <a:defRPr/>
            </a:pPr>
            <a:endParaRPr lang="zh-CN" altLang="en-US" sz="2796" smtClean="0">
              <a:solidFill>
                <a:srgbClr val="000000"/>
              </a:solidFill>
              <a:latin typeface="微软雅黑"/>
            </a:endParaRPr>
          </a:p>
          <a:p>
            <a:pPr marL="0" marR="0" lvl="0" indent="0" defTabSz="914400" eaLnBrk="1" fontAlgn="auto" latinLnBrk="0" hangingPunct="1">
              <a:lnSpc>
                <a:spcPts val="1000"/>
              </a:lnSpc>
              <a:buClrTx/>
              <a:buSzTx/>
              <a:buNone/>
              <a:tabLst>
                <a:tab pos="342900" algn="l"/>
                <a:tab pos="812800" algn="l"/>
                <a:tab pos="5803900" algn="l"/>
                <a:tab pos="7391400" algn="l"/>
              </a:tabLst>
              <a:defRPr/>
            </a:pPr>
            <a:endParaRPr lang="zh-CN" altLang="en-US" sz="2796" smtClean="0">
              <a:solidFill>
                <a:srgbClr val="000000"/>
              </a:solidFill>
              <a:latin typeface="微软雅黑"/>
            </a:endParaRPr>
          </a:p>
          <a:p>
            <a:pPr marL="0" marR="0" lvl="0" indent="0" defTabSz="914400" eaLnBrk="1" fontAlgn="auto" latinLnBrk="0" hangingPunct="1">
              <a:lnSpc>
                <a:spcPts val="1000"/>
              </a:lnSpc>
              <a:buClrTx/>
              <a:buSzTx/>
              <a:buNone/>
              <a:tabLst>
                <a:tab pos="342900" algn="l"/>
                <a:tab pos="812800" algn="l"/>
                <a:tab pos="5803900" algn="l"/>
                <a:tab pos="7391400" algn="l"/>
              </a:tabLst>
              <a:defRPr/>
            </a:pPr>
            <a:endParaRPr lang="zh-CN" altLang="en-US" sz="2796" smtClean="0">
              <a:solidFill>
                <a:srgbClr val="000000"/>
              </a:solidFill>
              <a:latin typeface="微软雅黑"/>
            </a:endParaRPr>
          </a:p>
          <a:p>
            <a:pPr marL="0" marR="0" lvl="0" indent="0" defTabSz="914400" eaLnBrk="1" fontAlgn="auto" latinLnBrk="0" hangingPunct="1">
              <a:lnSpc>
                <a:spcPts val="3435"/>
              </a:lnSpc>
              <a:buClrTx/>
              <a:buSzTx/>
              <a:buNone/>
              <a:tabLst>
                <a:tab pos="342900" algn="l"/>
                <a:tab pos="812800" algn="l"/>
                <a:tab pos="5803900" algn="l"/>
                <a:tab pos="7391400" algn="l"/>
              </a:tabLst>
              <a:defRPr/>
            </a:pPr>
            <a:r>
              <a:rPr lang="zh-CN" altLang="en-US" sz="2796" smtClean="0">
                <a:solidFill>
                  <a:srgbClr val="000000"/>
                </a:solidFill>
                <a:latin typeface="微软雅黑"/>
              </a:rPr>
              <a:t>	</a:t>
            </a:r>
            <a:r>
              <a:rPr lang="zh-CN" altLang="en-US" sz="2402" smtClean="0">
                <a:solidFill>
                  <a:srgbClr val="0000FF"/>
                </a:solidFill>
                <a:latin typeface="微软雅黑"/>
              </a:rPr>
              <a:t>版本空间</a:t>
            </a:r>
            <a:r>
              <a:rPr lang="en-US" altLang="zh-CN" sz="2004" smtClean="0">
                <a:solidFill>
                  <a:srgbClr val="0000FF"/>
                </a:solidFill>
                <a:latin typeface="Times New Roman"/>
              </a:rPr>
              <a:t>(version space)</a:t>
            </a:r>
            <a:r>
              <a:rPr lang="en-US" altLang="zh-CN" sz="2402" smtClean="0">
                <a:solidFill>
                  <a:srgbClr val="000000"/>
                </a:solidFill>
                <a:latin typeface="Times New Roman"/>
              </a:rPr>
              <a:t>: </a:t>
            </a:r>
            <a:r>
              <a:rPr lang="zh-CN" altLang="en-US" sz="2402" smtClean="0">
                <a:solidFill>
                  <a:srgbClr val="000000"/>
                </a:solidFill>
                <a:latin typeface="微软雅黑"/>
              </a:rPr>
              <a:t>与训练集一致的假设集合</a:t>
            </a:r>
          </a:p>
          <a:p>
            <a:pPr marL="0" marR="0" lvl="0" indent="0" defTabSz="914400" eaLnBrk="1" fontAlgn="auto" latinLnBrk="0" hangingPunct="1">
              <a:lnSpc>
                <a:spcPts val="1000"/>
              </a:lnSpc>
              <a:buClrTx/>
              <a:buSzTx/>
              <a:buNone/>
              <a:tabLst>
                <a:tab pos="342900" algn="l"/>
                <a:tab pos="812800" algn="l"/>
                <a:tab pos="5803900" algn="l"/>
                <a:tab pos="7391400" algn="l"/>
              </a:tabLst>
              <a:defRPr/>
            </a:pPr>
            <a:endParaRPr lang="zh-CN" altLang="en-US" sz="2402" smtClean="0">
              <a:solidFill>
                <a:srgbClr val="000000"/>
              </a:solidFill>
              <a:latin typeface="微软雅黑"/>
            </a:endParaRPr>
          </a:p>
          <a:p>
            <a:pPr marL="0" marR="0" lvl="0" indent="0" defTabSz="914400" eaLnBrk="1" fontAlgn="auto" latinLnBrk="0" hangingPunct="1">
              <a:lnSpc>
                <a:spcPts val="1000"/>
              </a:lnSpc>
              <a:buClrTx/>
              <a:buSzTx/>
              <a:buNone/>
              <a:tabLst>
                <a:tab pos="342900" algn="l"/>
                <a:tab pos="812800" algn="l"/>
                <a:tab pos="5803900" algn="l"/>
                <a:tab pos="7391400" algn="l"/>
              </a:tabLst>
              <a:defRPr/>
            </a:pPr>
            <a:endParaRPr lang="zh-CN" altLang="en-US" sz="2402" smtClean="0">
              <a:solidFill>
                <a:srgbClr val="000000"/>
              </a:solidFill>
              <a:latin typeface="微软雅黑"/>
            </a:endParaRPr>
          </a:p>
          <a:p>
            <a:pPr marL="0" marR="0" lvl="0" indent="0" defTabSz="914400" eaLnBrk="1" fontAlgn="auto" latinLnBrk="0" hangingPunct="1">
              <a:lnSpc>
                <a:spcPts val="1000"/>
              </a:lnSpc>
              <a:buClrTx/>
              <a:buSzTx/>
              <a:buNone/>
              <a:tabLst>
                <a:tab pos="342900" algn="l"/>
                <a:tab pos="812800" algn="l"/>
                <a:tab pos="5803900" algn="l"/>
                <a:tab pos="7391400" algn="l"/>
              </a:tabLst>
              <a:defRPr/>
            </a:pPr>
            <a:endParaRPr lang="zh-CN" altLang="en-US" sz="2402" smtClean="0">
              <a:solidFill>
                <a:srgbClr val="000000"/>
              </a:solidFill>
              <a:latin typeface="微软雅黑"/>
            </a:endParaRPr>
          </a:p>
          <a:p>
            <a:pPr marL="0" marR="0" lvl="0" indent="0" defTabSz="914400" eaLnBrk="1" fontAlgn="auto" latinLnBrk="0" hangingPunct="1">
              <a:lnSpc>
                <a:spcPts val="1000"/>
              </a:lnSpc>
              <a:buClrTx/>
              <a:buSzTx/>
              <a:buNone/>
              <a:tabLst>
                <a:tab pos="342900" algn="l"/>
                <a:tab pos="812800" algn="l"/>
                <a:tab pos="5803900" algn="l"/>
                <a:tab pos="7391400" algn="l"/>
              </a:tabLst>
              <a:defRPr/>
            </a:pPr>
            <a:endParaRPr lang="zh-CN" altLang="en-US" sz="2402" smtClean="0">
              <a:solidFill>
                <a:srgbClr val="000000"/>
              </a:solidFill>
              <a:latin typeface="微软雅黑"/>
            </a:endParaRPr>
          </a:p>
          <a:p>
            <a:pPr marL="0" marR="0" lvl="0" indent="0" defTabSz="914400" eaLnBrk="1" fontAlgn="auto" latinLnBrk="0" hangingPunct="1">
              <a:lnSpc>
                <a:spcPts val="1000"/>
              </a:lnSpc>
              <a:buClrTx/>
              <a:buSzTx/>
              <a:buNone/>
              <a:tabLst>
                <a:tab pos="342900" algn="l"/>
                <a:tab pos="812800" algn="l"/>
                <a:tab pos="5803900" algn="l"/>
                <a:tab pos="7391400" algn="l"/>
              </a:tabLst>
              <a:defRPr/>
            </a:pPr>
            <a:endParaRPr lang="zh-CN" altLang="en-US" sz="2402" smtClean="0">
              <a:solidFill>
                <a:srgbClr val="000000"/>
              </a:solidFill>
              <a:latin typeface="微软雅黑"/>
            </a:endParaRPr>
          </a:p>
          <a:p>
            <a:pPr marL="0" marR="0" lvl="0" indent="0" defTabSz="914400" eaLnBrk="1" fontAlgn="auto" latinLnBrk="0" hangingPunct="1">
              <a:lnSpc>
                <a:spcPts val="1000"/>
              </a:lnSpc>
              <a:buClrTx/>
              <a:buSzTx/>
              <a:buNone/>
              <a:tabLst>
                <a:tab pos="342900" algn="l"/>
                <a:tab pos="812800" algn="l"/>
                <a:tab pos="5803900" algn="l"/>
                <a:tab pos="7391400" algn="l"/>
              </a:tabLst>
              <a:defRPr/>
            </a:pPr>
            <a:endParaRPr lang="zh-CN" altLang="en-US" sz="2402" smtClean="0">
              <a:solidFill>
                <a:srgbClr val="000000"/>
              </a:solidFill>
              <a:latin typeface="微软雅黑"/>
            </a:endParaRPr>
          </a:p>
          <a:p>
            <a:pPr marL="0" marR="0" lvl="0" indent="0" defTabSz="914400" eaLnBrk="1" fontAlgn="auto" latinLnBrk="0" hangingPunct="1">
              <a:lnSpc>
                <a:spcPts val="1792"/>
              </a:lnSpc>
              <a:buClrTx/>
              <a:buSzTx/>
              <a:buNone/>
              <a:tabLst>
                <a:tab pos="342900" algn="l"/>
                <a:tab pos="812800" algn="l"/>
                <a:tab pos="5803900" algn="l"/>
                <a:tab pos="7391400" algn="l"/>
              </a:tabLst>
              <a:defRPr/>
            </a:pPr>
            <a:r>
              <a:rPr lang="zh-CN" altLang="en-US" sz="2402" smtClean="0">
                <a:solidFill>
                  <a:srgbClr val="000000"/>
                </a:solidFill>
                <a:latin typeface="微软雅黑"/>
              </a:rPr>
              <a:t>				</a:t>
            </a:r>
            <a:r>
              <a:rPr lang="zh-CN" altLang="en-US" sz="1596" smtClean="0">
                <a:solidFill>
                  <a:srgbClr val="000000"/>
                </a:solidFill>
                <a:latin typeface="微软雅黑"/>
              </a:rPr>
              <a:t>浊响</a:t>
            </a:r>
          </a:p>
          <a:p>
            <a:pPr marL="0" marR="0" lvl="0" indent="0" defTabSz="914400" eaLnBrk="1" fontAlgn="auto" latinLnBrk="0" hangingPunct="1">
              <a:lnSpc>
                <a:spcPts val="1000"/>
              </a:lnSpc>
              <a:buClrTx/>
              <a:buSzTx/>
              <a:buNone/>
              <a:tabLst>
                <a:tab pos="342900" algn="l"/>
                <a:tab pos="812800" algn="l"/>
                <a:tab pos="5803900" algn="l"/>
                <a:tab pos="7391400" algn="l"/>
              </a:tabLst>
              <a:defRPr/>
            </a:pPr>
            <a:endParaRPr lang="zh-CN" altLang="en-US" sz="1596" smtClean="0">
              <a:solidFill>
                <a:srgbClr val="000000"/>
              </a:solidFill>
              <a:latin typeface="微软雅黑"/>
            </a:endParaRPr>
          </a:p>
          <a:p>
            <a:pPr marL="0" marR="0" lvl="0" indent="0" defTabSz="914400" eaLnBrk="1" fontAlgn="auto" latinLnBrk="0" hangingPunct="1">
              <a:lnSpc>
                <a:spcPts val="1000"/>
              </a:lnSpc>
              <a:buClrTx/>
              <a:buSzTx/>
              <a:buNone/>
              <a:tabLst>
                <a:tab pos="342900" algn="l"/>
                <a:tab pos="812800" algn="l"/>
                <a:tab pos="5803900" algn="l"/>
                <a:tab pos="7391400" algn="l"/>
              </a:tabLst>
              <a:defRPr/>
            </a:pPr>
            <a:endParaRPr lang="zh-CN" altLang="en-US" sz="1596" smtClean="0">
              <a:solidFill>
                <a:srgbClr val="000000"/>
              </a:solidFill>
              <a:latin typeface="微软雅黑"/>
            </a:endParaRPr>
          </a:p>
          <a:p>
            <a:pPr marL="0" marR="0" lvl="0" indent="0" defTabSz="914400" eaLnBrk="1" fontAlgn="auto" latinLnBrk="0" hangingPunct="1">
              <a:lnSpc>
                <a:spcPts val="1000"/>
              </a:lnSpc>
              <a:buClrTx/>
              <a:buSzTx/>
              <a:buNone/>
              <a:tabLst>
                <a:tab pos="342900" algn="l"/>
                <a:tab pos="812800" algn="l"/>
                <a:tab pos="5803900" algn="l"/>
                <a:tab pos="7391400" algn="l"/>
              </a:tabLst>
              <a:defRPr/>
            </a:pPr>
            <a:endParaRPr lang="zh-CN" altLang="en-US" sz="1596" smtClean="0">
              <a:solidFill>
                <a:srgbClr val="000000"/>
              </a:solidFill>
              <a:latin typeface="微软雅黑"/>
            </a:endParaRPr>
          </a:p>
          <a:p>
            <a:pPr marL="0" marR="0" lvl="0" indent="0" defTabSz="914400" eaLnBrk="1" fontAlgn="auto" latinLnBrk="0" hangingPunct="1">
              <a:lnSpc>
                <a:spcPts val="1000"/>
              </a:lnSpc>
              <a:buClrTx/>
              <a:buSzTx/>
              <a:buNone/>
              <a:tabLst>
                <a:tab pos="342900" algn="l"/>
                <a:tab pos="812800" algn="l"/>
                <a:tab pos="5803900" algn="l"/>
                <a:tab pos="7391400" algn="l"/>
              </a:tabLst>
              <a:defRPr/>
            </a:pPr>
            <a:endParaRPr lang="zh-CN" altLang="en-US" sz="1596" smtClean="0">
              <a:solidFill>
                <a:srgbClr val="000000"/>
              </a:solidFill>
              <a:latin typeface="微软雅黑"/>
            </a:endParaRPr>
          </a:p>
          <a:p>
            <a:pPr marL="0" marR="0" lvl="0" indent="0" defTabSz="914400" eaLnBrk="1" fontAlgn="auto" latinLnBrk="0" hangingPunct="1">
              <a:lnSpc>
                <a:spcPts val="1000"/>
              </a:lnSpc>
              <a:buClrTx/>
              <a:buSzTx/>
              <a:buNone/>
              <a:tabLst>
                <a:tab pos="342900" algn="l"/>
                <a:tab pos="812800" algn="l"/>
                <a:tab pos="5803900" algn="l"/>
                <a:tab pos="7391400" algn="l"/>
              </a:tabLst>
              <a:defRPr/>
            </a:pPr>
            <a:endParaRPr lang="zh-CN" altLang="en-US" sz="1596" smtClean="0">
              <a:solidFill>
                <a:srgbClr val="000000"/>
              </a:solidFill>
              <a:latin typeface="微软雅黑"/>
            </a:endParaRPr>
          </a:p>
          <a:p>
            <a:pPr marL="0" marR="0" lvl="0" indent="0" defTabSz="914400" eaLnBrk="1" fontAlgn="auto" latinLnBrk="0" hangingPunct="1">
              <a:lnSpc>
                <a:spcPts val="1718"/>
              </a:lnSpc>
              <a:buClrTx/>
              <a:buSzTx/>
              <a:buNone/>
              <a:tabLst>
                <a:tab pos="342900" algn="l"/>
                <a:tab pos="812800" algn="l"/>
                <a:tab pos="5803900" algn="l"/>
                <a:tab pos="7391400" algn="l"/>
              </a:tabLst>
              <a:defRPr/>
            </a:pPr>
            <a:r>
              <a:rPr lang="zh-CN" altLang="en-US" sz="1596" smtClean="0">
                <a:solidFill>
                  <a:srgbClr val="000000"/>
                </a:solidFill>
                <a:latin typeface="微软雅黑"/>
              </a:rPr>
              <a:t>			浊响</a:t>
            </a:r>
          </a:p>
          <a:p>
            <a:pPr marL="0" marR="0" lvl="0" indent="0" defTabSz="914400" eaLnBrk="1" fontAlgn="auto" latinLnBrk="0" hangingPunct="1">
              <a:lnSpc>
                <a:spcPts val="1000"/>
              </a:lnSpc>
              <a:buClrTx/>
              <a:buSzTx/>
              <a:buNone/>
              <a:tabLst>
                <a:tab pos="342900" algn="l"/>
                <a:tab pos="812800" algn="l"/>
                <a:tab pos="5803900" algn="l"/>
                <a:tab pos="7391400" algn="l"/>
              </a:tabLst>
              <a:defRPr/>
            </a:pPr>
            <a:endParaRPr lang="zh-CN" altLang="en-US" sz="1596" smtClean="0">
              <a:solidFill>
                <a:srgbClr val="000000"/>
              </a:solidFill>
              <a:latin typeface="微软雅黑"/>
            </a:endParaRPr>
          </a:p>
          <a:p>
            <a:pPr marL="0" marR="0" lvl="0" indent="0" defTabSz="914400" eaLnBrk="1" fontAlgn="auto" latinLnBrk="0" hangingPunct="1">
              <a:lnSpc>
                <a:spcPts val="1000"/>
              </a:lnSpc>
              <a:buClrTx/>
              <a:buSzTx/>
              <a:buNone/>
              <a:tabLst>
                <a:tab pos="342900" algn="l"/>
                <a:tab pos="812800" algn="l"/>
                <a:tab pos="5803900" algn="l"/>
                <a:tab pos="7391400" algn="l"/>
              </a:tabLst>
              <a:defRPr/>
            </a:pPr>
            <a:endParaRPr lang="zh-CN" altLang="en-US" sz="1596" smtClean="0">
              <a:solidFill>
                <a:srgbClr val="000000"/>
              </a:solidFill>
              <a:latin typeface="微软雅黑"/>
            </a:endParaRPr>
          </a:p>
          <a:p>
            <a:pPr marL="0" marR="0" lvl="0" indent="0" defTabSz="914400" eaLnBrk="1" fontAlgn="auto" latinLnBrk="0" hangingPunct="1">
              <a:lnSpc>
                <a:spcPts val="1000"/>
              </a:lnSpc>
              <a:buClrTx/>
              <a:buSzTx/>
              <a:buNone/>
              <a:tabLst>
                <a:tab pos="342900" algn="l"/>
                <a:tab pos="812800" algn="l"/>
                <a:tab pos="5803900" algn="l"/>
                <a:tab pos="7391400" algn="l"/>
              </a:tabLst>
              <a:defRPr/>
            </a:pPr>
            <a:endParaRPr lang="zh-CN" altLang="en-US" sz="1596" smtClean="0">
              <a:solidFill>
                <a:srgbClr val="000000"/>
              </a:solidFill>
              <a:latin typeface="微软雅黑"/>
            </a:endParaRPr>
          </a:p>
          <a:p>
            <a:pPr marL="0" marR="0" lvl="0" indent="0" defTabSz="914400" eaLnBrk="1" fontAlgn="auto" latinLnBrk="0" hangingPunct="1">
              <a:lnSpc>
                <a:spcPts val="1000"/>
              </a:lnSpc>
              <a:buClrTx/>
              <a:buSzTx/>
              <a:buNone/>
              <a:tabLst>
                <a:tab pos="342900" algn="l"/>
                <a:tab pos="812800" algn="l"/>
                <a:tab pos="5803900" algn="l"/>
                <a:tab pos="7391400" algn="l"/>
              </a:tabLst>
              <a:defRPr/>
            </a:pPr>
            <a:endParaRPr lang="zh-CN" altLang="en-US" sz="1596" smtClean="0">
              <a:solidFill>
                <a:srgbClr val="000000"/>
              </a:solidFill>
              <a:latin typeface="微软雅黑"/>
            </a:endParaRPr>
          </a:p>
          <a:p>
            <a:pPr marL="0" marR="0" lvl="0" indent="0" defTabSz="914400" eaLnBrk="1" fontAlgn="auto" latinLnBrk="0" hangingPunct="1">
              <a:lnSpc>
                <a:spcPts val="1000"/>
              </a:lnSpc>
              <a:buClrTx/>
              <a:buSzTx/>
              <a:buNone/>
              <a:tabLst>
                <a:tab pos="342900" algn="l"/>
                <a:tab pos="812800" algn="l"/>
                <a:tab pos="5803900" algn="l"/>
                <a:tab pos="7391400" algn="l"/>
              </a:tabLst>
              <a:defRPr/>
            </a:pPr>
            <a:endParaRPr lang="zh-CN" altLang="en-US" sz="1596" smtClean="0">
              <a:solidFill>
                <a:srgbClr val="000000"/>
              </a:solidFill>
              <a:latin typeface="微软雅黑"/>
            </a:endParaRPr>
          </a:p>
          <a:p>
            <a:pPr marL="0" marR="0" lvl="0" indent="0" defTabSz="914400" eaLnBrk="1" fontAlgn="auto" latinLnBrk="0" hangingPunct="1">
              <a:lnSpc>
                <a:spcPts val="2548"/>
              </a:lnSpc>
              <a:buClrTx/>
              <a:buSzTx/>
              <a:buNone/>
              <a:tabLst>
                <a:tab pos="342900" algn="l"/>
                <a:tab pos="812800" algn="l"/>
                <a:tab pos="5803900" algn="l"/>
                <a:tab pos="7391400" algn="l"/>
              </a:tabLst>
              <a:defRPr/>
            </a:pPr>
            <a:r>
              <a:rPr lang="zh-CN" altLang="en-US" sz="1596" smtClean="0">
                <a:solidFill>
                  <a:srgbClr val="000000"/>
                </a:solidFill>
                <a:latin typeface="微软雅黑"/>
              </a:rPr>
              <a:t>		</a:t>
            </a:r>
            <a:r>
              <a:rPr lang="zh-CN" altLang="en-US" sz="1802" smtClean="0">
                <a:solidFill>
                  <a:srgbClr val="000000"/>
                </a:solidFill>
                <a:latin typeface="微软雅黑"/>
              </a:rPr>
              <a:t>在面临新样本时，会产生不同的输出</a:t>
            </a:r>
            <a:endParaRPr lang="zh-CN" altLang="en-US" sz="1802">
              <a:solidFill>
                <a:srgbClr val="000000"/>
              </a:solidFill>
              <a:latin typeface="微软雅黑"/>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name="myslide34">
    <p:spTree>
      <p:nvGrpSpPr>
        <p:cNvPr id="1" name=""/>
        <p:cNvGrpSpPr/>
        <p:nvPr/>
      </p:nvGrpSpPr>
      <p:grpSpPr>
        <a:xfrm>
          <a:off x="0" y="0"/>
          <a:ext cx="0" cy="0"/>
          <a:chOff x="0" y="0"/>
          <a:chExt cx="0" cy="0"/>
        </a:xfrm>
      </p:grpSpPr>
      <p:sp>
        <p:nvSpPr>
          <p:cNvPr id="2" name="任意多边形 1"/>
          <p:cNvSpPr/>
          <p:nvPr/>
        </p:nvSpPr>
        <p:spPr>
          <a:xfrm>
            <a:off x="1031747" y="5010911"/>
            <a:ext cx="7394449" cy="954025"/>
          </a:xfrm>
          <a:custGeom>
            <a:avLst/>
            <a:gdLst/>
            <a:ahLst/>
            <a:cxnLst/>
            <a:rect l="0" t="0" r="0" b="0"/>
            <a:pathLst>
              <a:path w="7394449" h="954025">
                <a:moveTo>
                  <a:pt x="0" y="954024"/>
                </a:moveTo>
                <a:lnTo>
                  <a:pt x="7394448" y="954024"/>
                </a:lnTo>
                <a:lnTo>
                  <a:pt x="7394448" y="0"/>
                </a:lnTo>
                <a:lnTo>
                  <a:pt x="0" y="0"/>
                </a:lnTo>
                <a:close/>
              </a:path>
            </a:pathLst>
          </a:custGeom>
          <a:solidFill>
            <a:srgbClr val="FFFF00"/>
          </a:solidFill>
          <a:ln w="12700" cap="flat" cmpd="sng" algn="ctr">
            <a:solidFill>
              <a:srgbClr val="000000">
                <a:alpha val="0"/>
              </a:srgb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descr="ws_E2D3.tmp"/>
          <p:cNvPicPr>
            <a:picLocks/>
          </p:cNvPicPr>
          <p:nvPr/>
        </p:nvPicPr>
        <p:blipFill>
          <a:blip r:embed="rId2" cstate="print"/>
          <a:stretch>
            <a:fillRect/>
          </a:stretch>
        </p:blipFill>
        <p:spPr>
          <a:xfrm>
            <a:off x="1016000" y="1828800"/>
            <a:ext cx="3632200" cy="2120900"/>
          </a:xfrm>
          <a:prstGeom prst="rect">
            <a:avLst/>
          </a:prstGeom>
        </p:spPr>
      </p:pic>
      <p:pic>
        <p:nvPicPr>
          <p:cNvPr id="4" name="图片 3" descr="ws_E2D4.tmp"/>
          <p:cNvPicPr>
            <a:picLocks/>
          </p:cNvPicPr>
          <p:nvPr/>
        </p:nvPicPr>
        <p:blipFill>
          <a:blip r:embed="rId3" cstate="print"/>
          <a:stretch>
            <a:fillRect/>
          </a:stretch>
        </p:blipFill>
        <p:spPr>
          <a:xfrm>
            <a:off x="0" y="0"/>
            <a:ext cx="9144000" cy="6858000"/>
          </a:xfrm>
          <a:prstGeom prst="rect">
            <a:avLst/>
          </a:prstGeom>
        </p:spPr>
      </p:pic>
      <p:sp>
        <p:nvSpPr>
          <p:cNvPr id="5" name="TextBox 4"/>
          <p:cNvSpPr txBox="1"/>
          <p:nvPr/>
        </p:nvSpPr>
        <p:spPr>
          <a:xfrm rot="18900000">
            <a:off x="4535981" y="2910932"/>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课</a:t>
            </a:r>
            <a:endParaRPr lang="zh-CN" altLang="en-US" sz="2542">
              <a:solidFill>
                <a:srgbClr val="00FFFF"/>
              </a:solidFill>
              <a:latin typeface="微软雅黑"/>
            </a:endParaRPr>
          </a:p>
        </p:txBody>
      </p:sp>
      <p:sp>
        <p:nvSpPr>
          <p:cNvPr id="6" name="TextBox 5"/>
          <p:cNvSpPr txBox="1"/>
          <p:nvPr/>
        </p:nvSpPr>
        <p:spPr>
          <a:xfrm rot="18900000">
            <a:off x="4764256" y="2682658"/>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程</a:t>
            </a:r>
            <a:endParaRPr lang="zh-CN" altLang="en-US" sz="2542">
              <a:solidFill>
                <a:srgbClr val="00FFFF"/>
              </a:solidFill>
              <a:latin typeface="微软雅黑"/>
            </a:endParaRPr>
          </a:p>
        </p:txBody>
      </p:sp>
      <p:sp>
        <p:nvSpPr>
          <p:cNvPr id="7" name="TextBox 6"/>
          <p:cNvSpPr txBox="1"/>
          <p:nvPr/>
        </p:nvSpPr>
        <p:spPr>
          <a:xfrm rot="18900000">
            <a:off x="4992530" y="2454384"/>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专</a:t>
            </a:r>
            <a:endParaRPr lang="zh-CN" altLang="en-US" sz="2542">
              <a:solidFill>
                <a:srgbClr val="00FFFF"/>
              </a:solidFill>
              <a:latin typeface="微软雅黑"/>
            </a:endParaRPr>
          </a:p>
        </p:txBody>
      </p:sp>
      <p:sp>
        <p:nvSpPr>
          <p:cNvPr id="8" name="TextBox 7"/>
          <p:cNvSpPr txBox="1"/>
          <p:nvPr/>
        </p:nvSpPr>
        <p:spPr>
          <a:xfrm rot="18900000">
            <a:off x="5220805" y="2226109"/>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用</a:t>
            </a:r>
            <a:endParaRPr lang="zh-CN" altLang="en-US" sz="2542">
              <a:solidFill>
                <a:srgbClr val="00FFFF"/>
              </a:solidFill>
              <a:latin typeface="微软雅黑"/>
            </a:endParaRPr>
          </a:p>
        </p:txBody>
      </p:sp>
      <p:sp>
        <p:nvSpPr>
          <p:cNvPr id="9" name="TextBox 8"/>
          <p:cNvSpPr txBox="1"/>
          <p:nvPr/>
        </p:nvSpPr>
        <p:spPr>
          <a:xfrm rot="18900000">
            <a:off x="5449079" y="1997835"/>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所</a:t>
            </a:r>
            <a:endParaRPr lang="zh-CN" altLang="en-US" sz="2542">
              <a:solidFill>
                <a:srgbClr val="00FFFF"/>
              </a:solidFill>
              <a:latin typeface="微软雅黑"/>
            </a:endParaRPr>
          </a:p>
        </p:txBody>
      </p:sp>
      <p:sp>
        <p:nvSpPr>
          <p:cNvPr id="10" name="TextBox 9"/>
          <p:cNvSpPr txBox="1"/>
          <p:nvPr/>
        </p:nvSpPr>
        <p:spPr>
          <a:xfrm rot="18900000">
            <a:off x="5677354" y="1769560"/>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有</a:t>
            </a:r>
            <a:endParaRPr lang="zh-CN" altLang="en-US" sz="2542">
              <a:solidFill>
                <a:srgbClr val="00FFFF"/>
              </a:solidFill>
              <a:latin typeface="微软雅黑"/>
            </a:endParaRPr>
          </a:p>
        </p:txBody>
      </p:sp>
      <p:sp>
        <p:nvSpPr>
          <p:cNvPr id="11" name="TextBox 10"/>
          <p:cNvSpPr txBox="1"/>
          <p:nvPr/>
        </p:nvSpPr>
        <p:spPr>
          <a:xfrm rot="18900000">
            <a:off x="1690110" y="5676121"/>
            <a:ext cx="381515" cy="279564"/>
          </a:xfrm>
          <a:prstGeom prst="rect">
            <a:avLst/>
          </a:prstGeom>
          <a:noFill/>
        </p:spPr>
        <p:txBody>
          <a:bodyPr vert="horz" wrap="none" lIns="0" tIns="0" rIns="0" bIns="0" rtlCol="0">
            <a:spAutoFit/>
          </a:bodyPr>
          <a:lstStyle/>
          <a:p>
            <a:pPr>
              <a:lnSpc>
                <a:spcPts val="2107"/>
              </a:lnSpc>
            </a:pPr>
            <a:r>
              <a:rPr lang="en-US" altLang="zh-CN" sz="2542" smtClean="0">
                <a:solidFill>
                  <a:srgbClr val="00FFFF"/>
                </a:solidFill>
                <a:latin typeface="微软雅黑"/>
              </a:rPr>
              <a:t>20</a:t>
            </a:r>
            <a:endParaRPr lang="zh-CN" altLang="en-US" sz="2542">
              <a:solidFill>
                <a:srgbClr val="00FFFF"/>
              </a:solidFill>
              <a:latin typeface="微软雅黑"/>
            </a:endParaRPr>
          </a:p>
        </p:txBody>
      </p:sp>
      <p:sp>
        <p:nvSpPr>
          <p:cNvPr id="12" name="TextBox 11"/>
          <p:cNvSpPr txBox="1"/>
          <p:nvPr/>
        </p:nvSpPr>
        <p:spPr>
          <a:xfrm rot="18900000">
            <a:off x="1957647" y="5408583"/>
            <a:ext cx="381515" cy="279564"/>
          </a:xfrm>
          <a:prstGeom prst="rect">
            <a:avLst/>
          </a:prstGeom>
          <a:noFill/>
        </p:spPr>
        <p:txBody>
          <a:bodyPr vert="horz" wrap="none" lIns="0" tIns="0" rIns="0" bIns="0" rtlCol="0">
            <a:spAutoFit/>
          </a:bodyPr>
          <a:lstStyle/>
          <a:p>
            <a:pPr>
              <a:lnSpc>
                <a:spcPts val="2107"/>
              </a:lnSpc>
            </a:pPr>
            <a:r>
              <a:rPr lang="en-US" altLang="zh-CN" sz="2542" smtClean="0">
                <a:solidFill>
                  <a:srgbClr val="00FFFF"/>
                </a:solidFill>
                <a:latin typeface="微软雅黑"/>
              </a:rPr>
              <a:t>16</a:t>
            </a:r>
            <a:endParaRPr lang="zh-CN" altLang="en-US" sz="2542">
              <a:solidFill>
                <a:srgbClr val="00FFFF"/>
              </a:solidFill>
              <a:latin typeface="微软雅黑"/>
            </a:endParaRPr>
          </a:p>
        </p:txBody>
      </p:sp>
      <p:sp>
        <p:nvSpPr>
          <p:cNvPr id="13" name="TextBox 12"/>
          <p:cNvSpPr txBox="1"/>
          <p:nvPr/>
        </p:nvSpPr>
        <p:spPr>
          <a:xfrm rot="18900000">
            <a:off x="2253237" y="5193677"/>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南</a:t>
            </a:r>
            <a:endParaRPr lang="zh-CN" altLang="en-US" sz="2542">
              <a:solidFill>
                <a:srgbClr val="00FFFF"/>
              </a:solidFill>
              <a:latin typeface="微软雅黑"/>
            </a:endParaRPr>
          </a:p>
        </p:txBody>
      </p:sp>
      <p:sp>
        <p:nvSpPr>
          <p:cNvPr id="14" name="TextBox 13"/>
          <p:cNvSpPr txBox="1"/>
          <p:nvPr/>
        </p:nvSpPr>
        <p:spPr>
          <a:xfrm rot="18900000">
            <a:off x="2481511" y="4965402"/>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京</a:t>
            </a:r>
            <a:endParaRPr lang="zh-CN" altLang="en-US" sz="2542">
              <a:solidFill>
                <a:srgbClr val="00FFFF"/>
              </a:solidFill>
              <a:latin typeface="微软雅黑"/>
            </a:endParaRPr>
          </a:p>
        </p:txBody>
      </p:sp>
      <p:sp>
        <p:nvSpPr>
          <p:cNvPr id="15" name="TextBox 14"/>
          <p:cNvSpPr txBox="1"/>
          <p:nvPr/>
        </p:nvSpPr>
        <p:spPr>
          <a:xfrm rot="18900000">
            <a:off x="2709786" y="4737128"/>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大</a:t>
            </a:r>
            <a:endParaRPr lang="zh-CN" altLang="en-US" sz="2542">
              <a:solidFill>
                <a:srgbClr val="00FFFF"/>
              </a:solidFill>
              <a:latin typeface="微软雅黑"/>
            </a:endParaRPr>
          </a:p>
        </p:txBody>
      </p:sp>
      <p:sp>
        <p:nvSpPr>
          <p:cNvPr id="16" name="TextBox 15"/>
          <p:cNvSpPr txBox="1"/>
          <p:nvPr/>
        </p:nvSpPr>
        <p:spPr>
          <a:xfrm rot="18900000">
            <a:off x="2938060" y="4508853"/>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学</a:t>
            </a:r>
            <a:endParaRPr lang="zh-CN" altLang="en-US" sz="2542">
              <a:solidFill>
                <a:srgbClr val="00FFFF"/>
              </a:solidFill>
              <a:latin typeface="微软雅黑"/>
            </a:endParaRPr>
          </a:p>
        </p:txBody>
      </p:sp>
      <p:sp>
        <p:nvSpPr>
          <p:cNvPr id="17" name="TextBox 16"/>
          <p:cNvSpPr txBox="1"/>
          <p:nvPr/>
        </p:nvSpPr>
        <p:spPr>
          <a:xfrm rot="18900000">
            <a:off x="3166335" y="4280579"/>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机</a:t>
            </a:r>
            <a:endParaRPr lang="zh-CN" altLang="en-US" sz="2542">
              <a:solidFill>
                <a:srgbClr val="00FFFF"/>
              </a:solidFill>
              <a:latin typeface="微软雅黑"/>
            </a:endParaRPr>
          </a:p>
        </p:txBody>
      </p:sp>
      <p:sp>
        <p:nvSpPr>
          <p:cNvPr id="18" name="TextBox 17"/>
          <p:cNvSpPr txBox="1"/>
          <p:nvPr/>
        </p:nvSpPr>
        <p:spPr>
          <a:xfrm rot="18900000">
            <a:off x="3394609" y="4052304"/>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器</a:t>
            </a:r>
            <a:endParaRPr lang="zh-CN" altLang="en-US" sz="2542">
              <a:solidFill>
                <a:srgbClr val="00FFFF"/>
              </a:solidFill>
              <a:latin typeface="微软雅黑"/>
            </a:endParaRPr>
          </a:p>
        </p:txBody>
      </p:sp>
      <p:sp>
        <p:nvSpPr>
          <p:cNvPr id="19" name="TextBox 18"/>
          <p:cNvSpPr txBox="1"/>
          <p:nvPr/>
        </p:nvSpPr>
        <p:spPr>
          <a:xfrm rot="18900000">
            <a:off x="3622884" y="3824030"/>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学</a:t>
            </a:r>
            <a:endParaRPr lang="zh-CN" altLang="en-US" sz="2542">
              <a:solidFill>
                <a:srgbClr val="00FFFF"/>
              </a:solidFill>
              <a:latin typeface="微软雅黑"/>
            </a:endParaRPr>
          </a:p>
        </p:txBody>
      </p:sp>
      <p:sp>
        <p:nvSpPr>
          <p:cNvPr id="20" name="TextBox 19"/>
          <p:cNvSpPr txBox="1"/>
          <p:nvPr/>
        </p:nvSpPr>
        <p:spPr>
          <a:xfrm rot="18900000">
            <a:off x="3851158" y="3595756"/>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习</a:t>
            </a:r>
            <a:endParaRPr lang="zh-CN" altLang="en-US" sz="2542">
              <a:solidFill>
                <a:srgbClr val="00FFFF"/>
              </a:solidFill>
              <a:latin typeface="微软雅黑"/>
            </a:endParaRPr>
          </a:p>
        </p:txBody>
      </p:sp>
      <p:sp>
        <p:nvSpPr>
          <p:cNvPr id="21" name="TextBox 20"/>
          <p:cNvSpPr txBox="1"/>
          <p:nvPr/>
        </p:nvSpPr>
        <p:spPr>
          <a:xfrm rot="18900000">
            <a:off x="4079433" y="3367481"/>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导</a:t>
            </a:r>
            <a:endParaRPr lang="zh-CN" altLang="en-US" sz="2542">
              <a:solidFill>
                <a:srgbClr val="00FFFF"/>
              </a:solidFill>
              <a:latin typeface="微软雅黑"/>
            </a:endParaRPr>
          </a:p>
        </p:txBody>
      </p:sp>
      <p:sp>
        <p:nvSpPr>
          <p:cNvPr id="22" name="TextBox 21"/>
          <p:cNvSpPr txBox="1"/>
          <p:nvPr/>
        </p:nvSpPr>
        <p:spPr>
          <a:xfrm rot="18900000">
            <a:off x="4307707" y="3139207"/>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论</a:t>
            </a:r>
            <a:endParaRPr lang="zh-CN" altLang="en-US" sz="2542">
              <a:solidFill>
                <a:srgbClr val="00FFFF"/>
              </a:solidFill>
              <a:latin typeface="微软雅黑"/>
            </a:endParaRPr>
          </a:p>
        </p:txBody>
      </p:sp>
      <p:sp>
        <p:nvSpPr>
          <p:cNvPr id="23" name="TextBox 22"/>
          <p:cNvSpPr txBox="1"/>
          <p:nvPr/>
        </p:nvSpPr>
        <p:spPr>
          <a:xfrm rot="18900000">
            <a:off x="5905628" y="1541286"/>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权</a:t>
            </a:r>
            <a:endParaRPr lang="zh-CN" altLang="en-US" sz="2542">
              <a:solidFill>
                <a:srgbClr val="00FFFF"/>
              </a:solidFill>
              <a:latin typeface="微软雅黑"/>
            </a:endParaRPr>
          </a:p>
        </p:txBody>
      </p:sp>
      <p:sp>
        <p:nvSpPr>
          <p:cNvPr id="24" name="TextBox 23"/>
          <p:cNvSpPr txBox="1"/>
          <p:nvPr/>
        </p:nvSpPr>
        <p:spPr>
          <a:xfrm rot="18900000">
            <a:off x="6133902" y="1313011"/>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保</a:t>
            </a:r>
            <a:endParaRPr lang="zh-CN" altLang="en-US" sz="2542">
              <a:solidFill>
                <a:srgbClr val="00FFFF"/>
              </a:solidFill>
              <a:latin typeface="微软雅黑"/>
            </a:endParaRPr>
          </a:p>
        </p:txBody>
      </p:sp>
      <p:sp>
        <p:nvSpPr>
          <p:cNvPr id="25" name="TextBox 24"/>
          <p:cNvSpPr txBox="1"/>
          <p:nvPr/>
        </p:nvSpPr>
        <p:spPr>
          <a:xfrm rot="18900000">
            <a:off x="6362177" y="1084737"/>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留</a:t>
            </a:r>
            <a:endParaRPr lang="zh-CN" altLang="en-US" sz="2542">
              <a:solidFill>
                <a:srgbClr val="00FFFF"/>
              </a:solidFill>
              <a:latin typeface="微软雅黑"/>
            </a:endParaRPr>
          </a:p>
        </p:txBody>
      </p:sp>
      <p:sp>
        <p:nvSpPr>
          <p:cNvPr id="26" name="TextBox 25"/>
          <p:cNvSpPr txBox="1"/>
          <p:nvPr/>
        </p:nvSpPr>
        <p:spPr>
          <a:xfrm>
            <a:off x="91439" y="321726"/>
            <a:ext cx="1436291" cy="347339"/>
          </a:xfrm>
          <a:prstGeom prst="rect">
            <a:avLst/>
          </a:prstGeom>
          <a:noFill/>
        </p:spPr>
        <p:txBody>
          <a:bodyPr vert="horz" wrap="none" lIns="0" tIns="0" rIns="0" bIns="0" rtlCol="0">
            <a:spAutoFit/>
          </a:bodyPr>
          <a:lstStyle/>
          <a:p>
            <a:pPr>
              <a:lnSpc>
                <a:spcPts val="2687"/>
              </a:lnSpc>
            </a:pPr>
            <a:r>
              <a:rPr lang="zh-CN" altLang="en-US" sz="2796" smtClean="0">
                <a:solidFill>
                  <a:srgbClr val="000000"/>
                </a:solidFill>
                <a:latin typeface="微软雅黑"/>
              </a:rPr>
              <a:t>归纳偏好</a:t>
            </a:r>
            <a:endParaRPr lang="zh-CN" altLang="en-US" sz="2796">
              <a:solidFill>
                <a:srgbClr val="000000"/>
              </a:solidFill>
              <a:latin typeface="微软雅黑"/>
            </a:endParaRPr>
          </a:p>
        </p:txBody>
      </p:sp>
      <p:sp>
        <p:nvSpPr>
          <p:cNvPr id="27" name="TextBox 26"/>
          <p:cNvSpPr txBox="1"/>
          <p:nvPr/>
        </p:nvSpPr>
        <p:spPr>
          <a:xfrm>
            <a:off x="1640077" y="357121"/>
            <a:ext cx="1592487" cy="307777"/>
          </a:xfrm>
          <a:prstGeom prst="rect">
            <a:avLst/>
          </a:prstGeom>
          <a:noFill/>
        </p:spPr>
        <p:txBody>
          <a:bodyPr vert="horz" wrap="none" lIns="0" tIns="0" rIns="0" bIns="0" rtlCol="0">
            <a:spAutoFit/>
          </a:bodyPr>
          <a:lstStyle/>
          <a:p>
            <a:pPr>
              <a:lnSpc>
                <a:spcPts val="2429"/>
              </a:lnSpc>
            </a:pPr>
            <a:r>
              <a:rPr lang="en-US" altLang="zh-CN" sz="2004" smtClean="0">
                <a:solidFill>
                  <a:srgbClr val="000000"/>
                </a:solidFill>
                <a:latin typeface="Times New Roman"/>
              </a:rPr>
              <a:t>(inductive bias)</a:t>
            </a:r>
            <a:endParaRPr lang="zh-CN" altLang="en-US" sz="2004">
              <a:solidFill>
                <a:srgbClr val="000000"/>
              </a:solidFill>
              <a:latin typeface="Times New Roman"/>
            </a:endParaRPr>
          </a:p>
        </p:txBody>
      </p:sp>
      <p:sp>
        <p:nvSpPr>
          <p:cNvPr id="28" name="TextBox 27"/>
          <p:cNvSpPr txBox="1"/>
          <p:nvPr/>
        </p:nvSpPr>
        <p:spPr>
          <a:xfrm>
            <a:off x="1052474" y="1256411"/>
            <a:ext cx="6771084" cy="296491"/>
          </a:xfrm>
          <a:prstGeom prst="rect">
            <a:avLst/>
          </a:prstGeom>
          <a:noFill/>
        </p:spPr>
        <p:txBody>
          <a:bodyPr vert="horz" wrap="none" lIns="0" tIns="0" rIns="0" bIns="0" rtlCol="0">
            <a:spAutoFit/>
          </a:bodyPr>
          <a:lstStyle/>
          <a:p>
            <a:pPr>
              <a:lnSpc>
                <a:spcPts val="2306"/>
              </a:lnSpc>
            </a:pPr>
            <a:r>
              <a:rPr lang="zh-CN" altLang="en-US" sz="2400" smtClean="0">
                <a:solidFill>
                  <a:srgbClr val="000000"/>
                </a:solidFill>
                <a:latin typeface="微软雅黑"/>
              </a:rPr>
              <a:t>机器学习算法在学习过程中对某种类型假设的偏好</a:t>
            </a:r>
            <a:endParaRPr lang="zh-CN" altLang="en-US" sz="2400">
              <a:solidFill>
                <a:srgbClr val="000000"/>
              </a:solidFill>
              <a:latin typeface="微软雅黑"/>
            </a:endParaRPr>
          </a:p>
        </p:txBody>
      </p:sp>
      <p:sp>
        <p:nvSpPr>
          <p:cNvPr id="29" name="TextBox 28"/>
          <p:cNvSpPr txBox="1"/>
          <p:nvPr/>
        </p:nvSpPr>
        <p:spPr>
          <a:xfrm>
            <a:off x="4752721" y="2116783"/>
            <a:ext cx="1146148" cy="743793"/>
          </a:xfrm>
          <a:prstGeom prst="rect">
            <a:avLst/>
          </a:prstGeom>
          <a:noFill/>
        </p:spPr>
        <p:txBody>
          <a:bodyPr vert="horz" wrap="none" lIns="0" tIns="0" rIns="0" bIns="0" rtlCol="0">
            <a:spAutoFit/>
          </a:bodyPr>
          <a:lstStyle/>
          <a:p>
            <a:pPr>
              <a:lnSpc>
                <a:spcPts val="2912"/>
              </a:lnSpc>
            </a:pPr>
            <a:r>
              <a:rPr lang="en-US" altLang="zh-CN" sz="2402" smtClean="0">
                <a:solidFill>
                  <a:srgbClr val="000000"/>
                </a:solidFill>
                <a:latin typeface="Times New Roman"/>
              </a:rPr>
              <a:t>A</a:t>
            </a:r>
            <a:r>
              <a:rPr lang="zh-CN" altLang="en-US" sz="2402" smtClean="0">
                <a:solidFill>
                  <a:srgbClr val="000000"/>
                </a:solidFill>
                <a:latin typeface="微软雅黑"/>
              </a:rPr>
              <a:t>更好？</a:t>
            </a:r>
          </a:p>
          <a:p>
            <a:pPr>
              <a:lnSpc>
                <a:spcPts val="2883"/>
              </a:lnSpc>
            </a:pPr>
            <a:r>
              <a:rPr lang="en-US" altLang="zh-CN" sz="2400" smtClean="0">
                <a:solidFill>
                  <a:srgbClr val="000000"/>
                </a:solidFill>
                <a:latin typeface="Times New Roman"/>
              </a:rPr>
              <a:t>B</a:t>
            </a:r>
            <a:r>
              <a:rPr lang="zh-CN" altLang="en-US" sz="2400" smtClean="0">
                <a:solidFill>
                  <a:srgbClr val="000000"/>
                </a:solidFill>
                <a:latin typeface="微软雅黑"/>
              </a:rPr>
              <a:t>更好？</a:t>
            </a:r>
            <a:endParaRPr lang="zh-CN" altLang="en-US" sz="2400">
              <a:solidFill>
                <a:srgbClr val="000000"/>
              </a:solidFill>
              <a:latin typeface="微软雅黑"/>
            </a:endParaRPr>
          </a:p>
        </p:txBody>
      </p:sp>
      <p:sp>
        <p:nvSpPr>
          <p:cNvPr id="30" name="TextBox 29"/>
          <p:cNvSpPr txBox="1"/>
          <p:nvPr/>
        </p:nvSpPr>
        <p:spPr>
          <a:xfrm>
            <a:off x="6847585" y="2491577"/>
            <a:ext cx="1282402" cy="541943"/>
          </a:xfrm>
          <a:prstGeom prst="rect">
            <a:avLst/>
          </a:prstGeom>
          <a:noFill/>
        </p:spPr>
        <p:txBody>
          <a:bodyPr vert="horz" wrap="none" lIns="0" tIns="0" rIns="0" bIns="0" rtlCol="0">
            <a:spAutoFit/>
          </a:bodyPr>
          <a:lstStyle/>
          <a:p>
            <a:pPr>
              <a:lnSpc>
                <a:spcPts val="1926"/>
              </a:lnSpc>
            </a:pPr>
            <a:r>
              <a:rPr lang="zh-CN" altLang="en-US" sz="2004" smtClean="0">
                <a:solidFill>
                  <a:srgbClr val="0000FF"/>
                </a:solidFill>
                <a:latin typeface="微软雅黑"/>
              </a:rPr>
              <a:t>一般原则：</a:t>
            </a:r>
          </a:p>
          <a:p>
            <a:pPr>
              <a:lnSpc>
                <a:spcPts val="2460"/>
              </a:lnSpc>
            </a:pPr>
            <a:r>
              <a:rPr lang="zh-CN" altLang="en-US" sz="2004" smtClean="0">
                <a:solidFill>
                  <a:srgbClr val="0000FF"/>
                </a:solidFill>
                <a:latin typeface="微软雅黑"/>
              </a:rPr>
              <a:t>奥卡姆剃刀</a:t>
            </a:r>
            <a:endParaRPr lang="zh-CN" altLang="en-US" sz="2004">
              <a:solidFill>
                <a:srgbClr val="0000FF"/>
              </a:solidFill>
              <a:latin typeface="微软雅黑"/>
            </a:endParaRPr>
          </a:p>
        </p:txBody>
      </p:sp>
      <p:sp>
        <p:nvSpPr>
          <p:cNvPr id="31" name="TextBox 30"/>
          <p:cNvSpPr txBox="1"/>
          <p:nvPr/>
        </p:nvSpPr>
        <p:spPr>
          <a:xfrm>
            <a:off x="995172" y="3052522"/>
            <a:ext cx="7540526" cy="2872581"/>
          </a:xfrm>
          <a:prstGeom prst="rect">
            <a:avLst/>
          </a:prstGeom>
          <a:noFill/>
        </p:spPr>
        <p:txBody>
          <a:bodyPr vert="horz" wrap="none" lIns="0" tIns="0" rIns="0" bIns="0" rtlCol="0">
            <a:spAutoFit/>
          </a:bodyPr>
          <a:lstStyle/>
          <a:p>
            <a:pPr marL="0" marR="0" lvl="0" indent="0" defTabSz="914400" eaLnBrk="1" fontAlgn="auto" latinLnBrk="0" hangingPunct="1">
              <a:lnSpc>
                <a:spcPts val="1937"/>
              </a:lnSpc>
              <a:buClrTx/>
              <a:buSzTx/>
              <a:buNone/>
              <a:tabLst>
                <a:tab pos="228600" algn="l"/>
                <a:tab pos="800100" algn="l"/>
                <a:tab pos="5727700" algn="l"/>
              </a:tabLst>
              <a:defRPr/>
            </a:pPr>
            <a:r>
              <a:rPr lang="en-US" altLang="zh-CN" smtClean="0"/>
              <a:t>			</a:t>
            </a:r>
            <a:r>
              <a:rPr lang="en-US" altLang="zh-CN" sz="1598" smtClean="0">
                <a:solidFill>
                  <a:srgbClr val="0000FF"/>
                </a:solidFill>
                <a:latin typeface="Times New Roman"/>
              </a:rPr>
              <a:t>(Ocam’s razor)</a:t>
            </a:r>
          </a:p>
          <a:p>
            <a:pPr marL="0" marR="0" lvl="0" indent="0" defTabSz="914400" eaLnBrk="1" fontAlgn="auto" latinLnBrk="0" hangingPunct="1">
              <a:lnSpc>
                <a:spcPts val="1000"/>
              </a:lnSpc>
              <a:buClrTx/>
              <a:buSzTx/>
              <a:buNone/>
              <a:tabLst>
                <a:tab pos="228600" algn="l"/>
                <a:tab pos="800100" algn="l"/>
                <a:tab pos="5727700" algn="l"/>
              </a:tabLst>
              <a:defRPr/>
            </a:pPr>
            <a:endParaRPr lang="en-US" altLang="zh-CN" sz="1598" smtClean="0">
              <a:solidFill>
                <a:srgbClr val="0000FF"/>
              </a:solidFill>
              <a:latin typeface="Times New Roman"/>
            </a:endParaRPr>
          </a:p>
          <a:p>
            <a:pPr marL="0" marR="0" lvl="0" indent="0" defTabSz="914400" eaLnBrk="1" fontAlgn="auto" latinLnBrk="0" hangingPunct="1">
              <a:lnSpc>
                <a:spcPts val="1000"/>
              </a:lnSpc>
              <a:buClrTx/>
              <a:buSzTx/>
              <a:buNone/>
              <a:tabLst>
                <a:tab pos="228600" algn="l"/>
                <a:tab pos="800100" algn="l"/>
                <a:tab pos="5727700" algn="l"/>
              </a:tabLst>
              <a:defRPr/>
            </a:pPr>
            <a:endParaRPr lang="en-US" altLang="zh-CN" sz="1598" smtClean="0">
              <a:solidFill>
                <a:srgbClr val="0000FF"/>
              </a:solidFill>
              <a:latin typeface="Times New Roman"/>
            </a:endParaRPr>
          </a:p>
          <a:p>
            <a:pPr marL="0" marR="0" lvl="0" indent="0" defTabSz="914400" eaLnBrk="1" fontAlgn="auto" latinLnBrk="0" hangingPunct="1">
              <a:lnSpc>
                <a:spcPts val="1000"/>
              </a:lnSpc>
              <a:buClrTx/>
              <a:buSzTx/>
              <a:buNone/>
              <a:tabLst>
                <a:tab pos="228600" algn="l"/>
                <a:tab pos="800100" algn="l"/>
                <a:tab pos="5727700" algn="l"/>
              </a:tabLst>
              <a:defRPr/>
            </a:pPr>
            <a:endParaRPr lang="en-US" altLang="zh-CN" sz="1598" smtClean="0">
              <a:solidFill>
                <a:srgbClr val="0000FF"/>
              </a:solidFill>
              <a:latin typeface="Times New Roman"/>
            </a:endParaRPr>
          </a:p>
          <a:p>
            <a:pPr marL="0" marR="0" lvl="0" indent="0" defTabSz="914400" eaLnBrk="1" fontAlgn="auto" latinLnBrk="0" hangingPunct="1">
              <a:lnSpc>
                <a:spcPts val="1000"/>
              </a:lnSpc>
              <a:buClrTx/>
              <a:buSzTx/>
              <a:buNone/>
              <a:tabLst>
                <a:tab pos="228600" algn="l"/>
                <a:tab pos="800100" algn="l"/>
                <a:tab pos="5727700" algn="l"/>
              </a:tabLst>
              <a:defRPr/>
            </a:pPr>
            <a:endParaRPr lang="en-US" altLang="zh-CN" sz="1598" smtClean="0">
              <a:solidFill>
                <a:srgbClr val="0000FF"/>
              </a:solidFill>
              <a:latin typeface="Times New Roman"/>
            </a:endParaRPr>
          </a:p>
          <a:p>
            <a:pPr marL="0" marR="0" lvl="0" indent="0" defTabSz="914400" eaLnBrk="1" fontAlgn="auto" latinLnBrk="0" hangingPunct="1">
              <a:lnSpc>
                <a:spcPts val="1000"/>
              </a:lnSpc>
              <a:buClrTx/>
              <a:buSzTx/>
              <a:buNone/>
              <a:tabLst>
                <a:tab pos="228600" algn="l"/>
                <a:tab pos="800100" algn="l"/>
                <a:tab pos="5727700" algn="l"/>
              </a:tabLst>
              <a:defRPr/>
            </a:pPr>
            <a:endParaRPr lang="en-US" altLang="zh-CN" sz="1598" smtClean="0">
              <a:solidFill>
                <a:srgbClr val="0000FF"/>
              </a:solidFill>
              <a:latin typeface="Times New Roman"/>
            </a:endParaRPr>
          </a:p>
          <a:p>
            <a:pPr marL="0" marR="0" lvl="0" indent="0" defTabSz="914400" eaLnBrk="1" fontAlgn="auto" latinLnBrk="0" hangingPunct="1">
              <a:lnSpc>
                <a:spcPts val="1000"/>
              </a:lnSpc>
              <a:buClrTx/>
              <a:buSzTx/>
              <a:buNone/>
              <a:tabLst>
                <a:tab pos="228600" algn="l"/>
                <a:tab pos="800100" algn="l"/>
                <a:tab pos="5727700" algn="l"/>
              </a:tabLst>
              <a:defRPr/>
            </a:pPr>
            <a:endParaRPr lang="en-US" altLang="zh-CN" sz="1598" smtClean="0">
              <a:solidFill>
                <a:srgbClr val="0000FF"/>
              </a:solidFill>
              <a:latin typeface="Times New Roman"/>
            </a:endParaRPr>
          </a:p>
          <a:p>
            <a:pPr marL="0" marR="0" lvl="0" indent="0" defTabSz="914400" eaLnBrk="1" fontAlgn="auto" latinLnBrk="0" hangingPunct="1">
              <a:lnSpc>
                <a:spcPts val="1000"/>
              </a:lnSpc>
              <a:buClrTx/>
              <a:buSzTx/>
              <a:buNone/>
              <a:tabLst>
                <a:tab pos="228600" algn="l"/>
                <a:tab pos="800100" algn="l"/>
                <a:tab pos="5727700" algn="l"/>
              </a:tabLst>
              <a:defRPr/>
            </a:pPr>
            <a:endParaRPr lang="en-US" altLang="zh-CN" sz="1598" smtClean="0">
              <a:solidFill>
                <a:srgbClr val="0000FF"/>
              </a:solidFill>
              <a:latin typeface="Times New Roman"/>
            </a:endParaRPr>
          </a:p>
          <a:p>
            <a:pPr marL="0" marR="0" lvl="0" indent="0" defTabSz="914400" eaLnBrk="1" fontAlgn="auto" latinLnBrk="0" hangingPunct="1">
              <a:lnSpc>
                <a:spcPts val="3188"/>
              </a:lnSpc>
              <a:buClrTx/>
              <a:buSzTx/>
              <a:buNone/>
              <a:tabLst>
                <a:tab pos="228600" algn="l"/>
                <a:tab pos="800100" algn="l"/>
                <a:tab pos="5727700" algn="l"/>
              </a:tabLst>
              <a:defRPr/>
            </a:pPr>
            <a:r>
              <a:rPr lang="en-US" altLang="zh-CN" sz="1598" smtClean="0">
                <a:solidFill>
                  <a:srgbClr val="0000FF"/>
                </a:solidFill>
                <a:latin typeface="Times New Roman"/>
              </a:rPr>
              <a:t>		</a:t>
            </a:r>
            <a:r>
              <a:rPr lang="zh-CN" altLang="en-US" sz="2402" smtClean="0">
                <a:solidFill>
                  <a:srgbClr val="FF0000"/>
                </a:solidFill>
                <a:latin typeface="微软雅黑"/>
              </a:rPr>
              <a:t>任何一个有效的机器学习算法必有其偏好</a:t>
            </a:r>
          </a:p>
          <a:p>
            <a:pPr marL="0" marR="0" lvl="0" indent="0" defTabSz="914400" eaLnBrk="1" fontAlgn="auto" latinLnBrk="0" hangingPunct="1">
              <a:lnSpc>
                <a:spcPts val="1000"/>
              </a:lnSpc>
              <a:buClrTx/>
              <a:buSzTx/>
              <a:buNone/>
              <a:tabLst>
                <a:tab pos="228600" algn="l"/>
                <a:tab pos="800100" algn="l"/>
                <a:tab pos="5727700" algn="l"/>
              </a:tabLst>
              <a:defRPr/>
            </a:pPr>
            <a:endParaRPr lang="zh-CN" altLang="en-US" sz="2402" smtClean="0">
              <a:solidFill>
                <a:srgbClr val="FF0000"/>
              </a:solidFill>
              <a:latin typeface="微软雅黑"/>
            </a:endParaRPr>
          </a:p>
          <a:p>
            <a:pPr marL="0" marR="0" lvl="0" indent="0" defTabSz="914400" eaLnBrk="1" fontAlgn="auto" latinLnBrk="0" hangingPunct="1">
              <a:lnSpc>
                <a:spcPts val="1000"/>
              </a:lnSpc>
              <a:buClrTx/>
              <a:buSzTx/>
              <a:buNone/>
              <a:tabLst>
                <a:tab pos="228600" algn="l"/>
                <a:tab pos="800100" algn="l"/>
                <a:tab pos="5727700" algn="l"/>
              </a:tabLst>
              <a:defRPr/>
            </a:pPr>
            <a:endParaRPr lang="zh-CN" altLang="en-US" sz="2402" smtClean="0">
              <a:solidFill>
                <a:srgbClr val="FF0000"/>
              </a:solidFill>
              <a:latin typeface="微软雅黑"/>
            </a:endParaRPr>
          </a:p>
          <a:p>
            <a:pPr marL="0" marR="0" lvl="0" indent="0" defTabSz="914400" eaLnBrk="1" fontAlgn="auto" latinLnBrk="0" hangingPunct="1">
              <a:lnSpc>
                <a:spcPts val="1000"/>
              </a:lnSpc>
              <a:buClrTx/>
              <a:buSzTx/>
              <a:buNone/>
              <a:tabLst>
                <a:tab pos="228600" algn="l"/>
                <a:tab pos="800100" algn="l"/>
                <a:tab pos="5727700" algn="l"/>
              </a:tabLst>
              <a:defRPr/>
            </a:pPr>
            <a:endParaRPr lang="zh-CN" altLang="en-US" sz="2402" smtClean="0">
              <a:solidFill>
                <a:srgbClr val="FF0000"/>
              </a:solidFill>
              <a:latin typeface="微软雅黑"/>
            </a:endParaRPr>
          </a:p>
          <a:p>
            <a:pPr marL="0" marR="0" lvl="0" indent="0" defTabSz="914400" eaLnBrk="1" fontAlgn="auto" latinLnBrk="0" hangingPunct="1">
              <a:lnSpc>
                <a:spcPts val="1000"/>
              </a:lnSpc>
              <a:buClrTx/>
              <a:buSzTx/>
              <a:buNone/>
              <a:tabLst>
                <a:tab pos="228600" algn="l"/>
                <a:tab pos="800100" algn="l"/>
                <a:tab pos="5727700" algn="l"/>
              </a:tabLst>
              <a:defRPr/>
            </a:pPr>
            <a:endParaRPr lang="zh-CN" altLang="en-US" sz="2402" smtClean="0">
              <a:solidFill>
                <a:srgbClr val="FF0000"/>
              </a:solidFill>
              <a:latin typeface="微软雅黑"/>
            </a:endParaRPr>
          </a:p>
          <a:p>
            <a:pPr marL="0" marR="0" lvl="0" indent="0" defTabSz="914400" eaLnBrk="1" fontAlgn="auto" latinLnBrk="0" hangingPunct="1">
              <a:lnSpc>
                <a:spcPts val="2857"/>
              </a:lnSpc>
              <a:buClrTx/>
              <a:buSzTx/>
              <a:buNone/>
              <a:tabLst>
                <a:tab pos="228600" algn="l"/>
                <a:tab pos="800100" algn="l"/>
                <a:tab pos="5727700" algn="l"/>
              </a:tabLst>
              <a:defRPr/>
            </a:pPr>
            <a:r>
              <a:rPr lang="zh-CN" altLang="en-US" sz="2402" smtClean="0">
                <a:solidFill>
                  <a:srgbClr val="FF0000"/>
                </a:solidFill>
                <a:latin typeface="微软雅黑"/>
              </a:rPr>
              <a:t>	</a:t>
            </a:r>
            <a:r>
              <a:rPr lang="zh-CN" altLang="en-US" sz="2796" smtClean="0">
                <a:solidFill>
                  <a:srgbClr val="000000"/>
                </a:solidFill>
                <a:latin typeface="微软雅黑"/>
              </a:rPr>
              <a:t>学习算法的归纳偏好是否与问题本身匹配，</a:t>
            </a:r>
          </a:p>
          <a:p>
            <a:pPr marL="0" marR="0" lvl="0" indent="0" defTabSz="914400" eaLnBrk="1" fontAlgn="auto" latinLnBrk="0" hangingPunct="1">
              <a:lnSpc>
                <a:spcPts val="3360"/>
              </a:lnSpc>
              <a:buClrTx/>
              <a:buSzTx/>
              <a:buNone/>
              <a:tabLst>
                <a:tab pos="228600" algn="l"/>
                <a:tab pos="800100" algn="l"/>
                <a:tab pos="5727700" algn="l"/>
              </a:tabLst>
              <a:defRPr/>
            </a:pPr>
            <a:r>
              <a:rPr lang="zh-CN" altLang="en-US" sz="2796" smtClean="0">
                <a:solidFill>
                  <a:srgbClr val="000000"/>
                </a:solidFill>
                <a:latin typeface="微软雅黑"/>
              </a:rPr>
              <a:t>大多数时候直接决定了算法能否取得好的性能！</a:t>
            </a:r>
            <a:endParaRPr lang="zh-CN" altLang="en-US" sz="2796">
              <a:solidFill>
                <a:srgbClr val="000000"/>
              </a:solidFill>
              <a:latin typeface="微软雅黑"/>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name="myslide35">
    <p:spTree>
      <p:nvGrpSpPr>
        <p:cNvPr id="1" name=""/>
        <p:cNvGrpSpPr/>
        <p:nvPr/>
      </p:nvGrpSpPr>
      <p:grpSpPr>
        <a:xfrm>
          <a:off x="0" y="0"/>
          <a:ext cx="0" cy="0"/>
          <a:chOff x="0" y="0"/>
          <a:chExt cx="0" cy="0"/>
        </a:xfrm>
      </p:grpSpPr>
      <p:sp>
        <p:nvSpPr>
          <p:cNvPr id="2" name="任意多边形 1"/>
          <p:cNvSpPr/>
          <p:nvPr/>
        </p:nvSpPr>
        <p:spPr>
          <a:xfrm>
            <a:off x="134112" y="4995671"/>
            <a:ext cx="8830057" cy="1025653"/>
          </a:xfrm>
          <a:custGeom>
            <a:avLst/>
            <a:gdLst/>
            <a:ahLst/>
            <a:cxnLst/>
            <a:rect l="0" t="0" r="0" b="0"/>
            <a:pathLst>
              <a:path w="8830057" h="1025653">
                <a:moveTo>
                  <a:pt x="0" y="1025652"/>
                </a:moveTo>
                <a:lnTo>
                  <a:pt x="8830056" y="1025652"/>
                </a:lnTo>
                <a:lnTo>
                  <a:pt x="8830056" y="0"/>
                </a:lnTo>
                <a:lnTo>
                  <a:pt x="0" y="0"/>
                </a:lnTo>
                <a:close/>
              </a:path>
            </a:pathLst>
          </a:custGeom>
          <a:solidFill>
            <a:srgbClr val="000000">
              <a:alpha val="0"/>
            </a:srgbClr>
          </a:solidFill>
          <a:ln w="12700" cap="flat" cmpd="sng" algn="ctr">
            <a:solidFill>
              <a:srgbClr val="000000"/>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descr="ws_E851.tmp"/>
          <p:cNvPicPr>
            <a:picLocks/>
          </p:cNvPicPr>
          <p:nvPr/>
        </p:nvPicPr>
        <p:blipFill>
          <a:blip r:embed="rId2" cstate="print"/>
          <a:stretch>
            <a:fillRect/>
          </a:stretch>
        </p:blipFill>
        <p:spPr>
          <a:xfrm>
            <a:off x="673100" y="1803400"/>
            <a:ext cx="7442200" cy="3009900"/>
          </a:xfrm>
          <a:prstGeom prst="rect">
            <a:avLst/>
          </a:prstGeom>
        </p:spPr>
      </p:pic>
      <p:pic>
        <p:nvPicPr>
          <p:cNvPr id="4" name="图片 3" descr="ws_E862.tmp"/>
          <p:cNvPicPr>
            <a:picLocks/>
          </p:cNvPicPr>
          <p:nvPr/>
        </p:nvPicPr>
        <p:blipFill>
          <a:blip r:embed="rId3" cstate="print"/>
          <a:stretch>
            <a:fillRect/>
          </a:stretch>
        </p:blipFill>
        <p:spPr>
          <a:xfrm>
            <a:off x="1955800" y="5511800"/>
            <a:ext cx="419100" cy="393700"/>
          </a:xfrm>
          <a:prstGeom prst="rect">
            <a:avLst/>
          </a:prstGeom>
        </p:spPr>
      </p:pic>
      <p:pic>
        <p:nvPicPr>
          <p:cNvPr id="5" name="图片 4" descr="ws_E872.tmp"/>
          <p:cNvPicPr>
            <a:picLocks/>
          </p:cNvPicPr>
          <p:nvPr/>
        </p:nvPicPr>
        <p:blipFill>
          <a:blip r:embed="rId4" cstate="print"/>
          <a:stretch>
            <a:fillRect/>
          </a:stretch>
        </p:blipFill>
        <p:spPr>
          <a:xfrm>
            <a:off x="2679700" y="5181600"/>
            <a:ext cx="660400" cy="749300"/>
          </a:xfrm>
          <a:prstGeom prst="rect">
            <a:avLst/>
          </a:prstGeom>
        </p:spPr>
      </p:pic>
      <p:pic>
        <p:nvPicPr>
          <p:cNvPr id="6" name="图片 5" descr="ws_E873.tmp"/>
          <p:cNvPicPr>
            <a:picLocks/>
          </p:cNvPicPr>
          <p:nvPr/>
        </p:nvPicPr>
        <p:blipFill>
          <a:blip r:embed="rId5" cstate="print"/>
          <a:stretch>
            <a:fillRect/>
          </a:stretch>
        </p:blipFill>
        <p:spPr>
          <a:xfrm>
            <a:off x="7035800" y="5156200"/>
            <a:ext cx="419100" cy="406400"/>
          </a:xfrm>
          <a:prstGeom prst="rect">
            <a:avLst/>
          </a:prstGeom>
        </p:spPr>
      </p:pic>
      <p:pic>
        <p:nvPicPr>
          <p:cNvPr id="7" name="图片 6" descr="ws_E884.tmp"/>
          <p:cNvPicPr>
            <a:picLocks/>
          </p:cNvPicPr>
          <p:nvPr/>
        </p:nvPicPr>
        <p:blipFill>
          <a:blip r:embed="rId6" cstate="print"/>
          <a:stretch>
            <a:fillRect/>
          </a:stretch>
        </p:blipFill>
        <p:spPr>
          <a:xfrm>
            <a:off x="0" y="0"/>
            <a:ext cx="9144000" cy="6858000"/>
          </a:xfrm>
          <a:prstGeom prst="rect">
            <a:avLst/>
          </a:prstGeom>
        </p:spPr>
      </p:pic>
      <p:sp>
        <p:nvSpPr>
          <p:cNvPr id="8" name="TextBox 7"/>
          <p:cNvSpPr txBox="1"/>
          <p:nvPr/>
        </p:nvSpPr>
        <p:spPr>
          <a:xfrm rot="18900000">
            <a:off x="5905628" y="1541286"/>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权</a:t>
            </a:r>
            <a:endParaRPr lang="zh-CN" altLang="en-US" sz="2542">
              <a:solidFill>
                <a:srgbClr val="00FFFF"/>
              </a:solidFill>
              <a:latin typeface="微软雅黑"/>
            </a:endParaRPr>
          </a:p>
        </p:txBody>
      </p:sp>
      <p:sp>
        <p:nvSpPr>
          <p:cNvPr id="9" name="TextBox 8"/>
          <p:cNvSpPr txBox="1"/>
          <p:nvPr/>
        </p:nvSpPr>
        <p:spPr>
          <a:xfrm rot="18900000">
            <a:off x="5677354" y="1769560"/>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有</a:t>
            </a:r>
            <a:endParaRPr lang="zh-CN" altLang="en-US" sz="2542">
              <a:solidFill>
                <a:srgbClr val="00FFFF"/>
              </a:solidFill>
              <a:latin typeface="微软雅黑"/>
            </a:endParaRPr>
          </a:p>
        </p:txBody>
      </p:sp>
      <p:sp>
        <p:nvSpPr>
          <p:cNvPr id="10" name="TextBox 9"/>
          <p:cNvSpPr txBox="1"/>
          <p:nvPr/>
        </p:nvSpPr>
        <p:spPr>
          <a:xfrm rot="18900000">
            <a:off x="5220805" y="2226109"/>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用</a:t>
            </a:r>
            <a:endParaRPr lang="zh-CN" altLang="en-US" sz="2542">
              <a:solidFill>
                <a:srgbClr val="00FFFF"/>
              </a:solidFill>
              <a:latin typeface="微软雅黑"/>
            </a:endParaRPr>
          </a:p>
        </p:txBody>
      </p:sp>
      <p:sp>
        <p:nvSpPr>
          <p:cNvPr id="11" name="TextBox 10"/>
          <p:cNvSpPr txBox="1"/>
          <p:nvPr/>
        </p:nvSpPr>
        <p:spPr>
          <a:xfrm rot="18900000">
            <a:off x="1957647" y="5408583"/>
            <a:ext cx="381515" cy="279564"/>
          </a:xfrm>
          <a:prstGeom prst="rect">
            <a:avLst/>
          </a:prstGeom>
          <a:noFill/>
        </p:spPr>
        <p:txBody>
          <a:bodyPr vert="horz" wrap="none" lIns="0" tIns="0" rIns="0" bIns="0" rtlCol="0">
            <a:spAutoFit/>
          </a:bodyPr>
          <a:lstStyle/>
          <a:p>
            <a:pPr>
              <a:lnSpc>
                <a:spcPts val="2107"/>
              </a:lnSpc>
            </a:pPr>
            <a:r>
              <a:rPr lang="en-US" altLang="zh-CN" sz="2542" smtClean="0">
                <a:solidFill>
                  <a:srgbClr val="00FFFF"/>
                </a:solidFill>
                <a:latin typeface="微软雅黑"/>
              </a:rPr>
              <a:t>16</a:t>
            </a:r>
            <a:endParaRPr lang="zh-CN" altLang="en-US" sz="2542">
              <a:solidFill>
                <a:srgbClr val="00FFFF"/>
              </a:solidFill>
              <a:latin typeface="微软雅黑"/>
            </a:endParaRPr>
          </a:p>
        </p:txBody>
      </p:sp>
      <p:sp>
        <p:nvSpPr>
          <p:cNvPr id="12" name="TextBox 11"/>
          <p:cNvSpPr txBox="1"/>
          <p:nvPr/>
        </p:nvSpPr>
        <p:spPr>
          <a:xfrm rot="18900000">
            <a:off x="2253237" y="5193677"/>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南</a:t>
            </a:r>
            <a:endParaRPr lang="zh-CN" altLang="en-US" sz="2542">
              <a:solidFill>
                <a:srgbClr val="00FFFF"/>
              </a:solidFill>
              <a:latin typeface="微软雅黑"/>
            </a:endParaRPr>
          </a:p>
        </p:txBody>
      </p:sp>
      <p:sp>
        <p:nvSpPr>
          <p:cNvPr id="13" name="TextBox 12"/>
          <p:cNvSpPr txBox="1"/>
          <p:nvPr/>
        </p:nvSpPr>
        <p:spPr>
          <a:xfrm rot="18900000">
            <a:off x="2481511" y="4965402"/>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京</a:t>
            </a:r>
            <a:endParaRPr lang="zh-CN" altLang="en-US" sz="2542">
              <a:solidFill>
                <a:srgbClr val="00FFFF"/>
              </a:solidFill>
              <a:latin typeface="微软雅黑"/>
            </a:endParaRPr>
          </a:p>
        </p:txBody>
      </p:sp>
      <p:sp>
        <p:nvSpPr>
          <p:cNvPr id="14" name="TextBox 13"/>
          <p:cNvSpPr txBox="1"/>
          <p:nvPr/>
        </p:nvSpPr>
        <p:spPr>
          <a:xfrm rot="18900000">
            <a:off x="2709786" y="4737128"/>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大</a:t>
            </a:r>
            <a:endParaRPr lang="zh-CN" altLang="en-US" sz="2542">
              <a:solidFill>
                <a:srgbClr val="00FFFF"/>
              </a:solidFill>
              <a:latin typeface="微软雅黑"/>
            </a:endParaRPr>
          </a:p>
        </p:txBody>
      </p:sp>
      <p:sp>
        <p:nvSpPr>
          <p:cNvPr id="15" name="TextBox 14"/>
          <p:cNvSpPr txBox="1"/>
          <p:nvPr/>
        </p:nvSpPr>
        <p:spPr>
          <a:xfrm rot="18900000">
            <a:off x="2938060" y="4508853"/>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学</a:t>
            </a:r>
            <a:endParaRPr lang="zh-CN" altLang="en-US" sz="2542">
              <a:solidFill>
                <a:srgbClr val="00FFFF"/>
              </a:solidFill>
              <a:latin typeface="微软雅黑"/>
            </a:endParaRPr>
          </a:p>
        </p:txBody>
      </p:sp>
      <p:sp>
        <p:nvSpPr>
          <p:cNvPr id="16" name="TextBox 15"/>
          <p:cNvSpPr txBox="1"/>
          <p:nvPr/>
        </p:nvSpPr>
        <p:spPr>
          <a:xfrm rot="18900000">
            <a:off x="3166335" y="4280579"/>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机</a:t>
            </a:r>
            <a:endParaRPr lang="zh-CN" altLang="en-US" sz="2542">
              <a:solidFill>
                <a:srgbClr val="00FFFF"/>
              </a:solidFill>
              <a:latin typeface="微软雅黑"/>
            </a:endParaRPr>
          </a:p>
        </p:txBody>
      </p:sp>
      <p:sp>
        <p:nvSpPr>
          <p:cNvPr id="17" name="TextBox 16"/>
          <p:cNvSpPr txBox="1"/>
          <p:nvPr/>
        </p:nvSpPr>
        <p:spPr>
          <a:xfrm rot="18900000">
            <a:off x="3394609" y="4052304"/>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器</a:t>
            </a:r>
            <a:endParaRPr lang="zh-CN" altLang="en-US" sz="2542">
              <a:solidFill>
                <a:srgbClr val="00FFFF"/>
              </a:solidFill>
              <a:latin typeface="微软雅黑"/>
            </a:endParaRPr>
          </a:p>
        </p:txBody>
      </p:sp>
      <p:sp>
        <p:nvSpPr>
          <p:cNvPr id="18" name="TextBox 17"/>
          <p:cNvSpPr txBox="1"/>
          <p:nvPr/>
        </p:nvSpPr>
        <p:spPr>
          <a:xfrm rot="18900000">
            <a:off x="3622884" y="3824030"/>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学</a:t>
            </a:r>
            <a:endParaRPr lang="zh-CN" altLang="en-US" sz="2542">
              <a:solidFill>
                <a:srgbClr val="00FFFF"/>
              </a:solidFill>
              <a:latin typeface="微软雅黑"/>
            </a:endParaRPr>
          </a:p>
        </p:txBody>
      </p:sp>
      <p:sp>
        <p:nvSpPr>
          <p:cNvPr id="19" name="TextBox 18"/>
          <p:cNvSpPr txBox="1"/>
          <p:nvPr/>
        </p:nvSpPr>
        <p:spPr>
          <a:xfrm rot="18900000">
            <a:off x="3851158" y="3595756"/>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习</a:t>
            </a:r>
            <a:endParaRPr lang="zh-CN" altLang="en-US" sz="2542">
              <a:solidFill>
                <a:srgbClr val="00FFFF"/>
              </a:solidFill>
              <a:latin typeface="微软雅黑"/>
            </a:endParaRPr>
          </a:p>
        </p:txBody>
      </p:sp>
      <p:sp>
        <p:nvSpPr>
          <p:cNvPr id="20" name="TextBox 19"/>
          <p:cNvSpPr txBox="1"/>
          <p:nvPr/>
        </p:nvSpPr>
        <p:spPr>
          <a:xfrm rot="18900000">
            <a:off x="4079433" y="3367481"/>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导</a:t>
            </a:r>
            <a:endParaRPr lang="zh-CN" altLang="en-US" sz="2542">
              <a:solidFill>
                <a:srgbClr val="00FFFF"/>
              </a:solidFill>
              <a:latin typeface="微软雅黑"/>
            </a:endParaRPr>
          </a:p>
        </p:txBody>
      </p:sp>
      <p:sp>
        <p:nvSpPr>
          <p:cNvPr id="21" name="TextBox 20"/>
          <p:cNvSpPr txBox="1"/>
          <p:nvPr/>
        </p:nvSpPr>
        <p:spPr>
          <a:xfrm rot="18900000">
            <a:off x="4307707" y="3139207"/>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论</a:t>
            </a:r>
            <a:endParaRPr lang="zh-CN" altLang="en-US" sz="2542">
              <a:solidFill>
                <a:srgbClr val="00FFFF"/>
              </a:solidFill>
              <a:latin typeface="微软雅黑"/>
            </a:endParaRPr>
          </a:p>
        </p:txBody>
      </p:sp>
      <p:sp>
        <p:nvSpPr>
          <p:cNvPr id="22" name="TextBox 21"/>
          <p:cNvSpPr txBox="1"/>
          <p:nvPr/>
        </p:nvSpPr>
        <p:spPr>
          <a:xfrm rot="18900000">
            <a:off x="4535981" y="2910932"/>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课</a:t>
            </a:r>
            <a:endParaRPr lang="zh-CN" altLang="en-US" sz="2542">
              <a:solidFill>
                <a:srgbClr val="00FFFF"/>
              </a:solidFill>
              <a:latin typeface="微软雅黑"/>
            </a:endParaRPr>
          </a:p>
        </p:txBody>
      </p:sp>
      <p:sp>
        <p:nvSpPr>
          <p:cNvPr id="23" name="TextBox 22"/>
          <p:cNvSpPr txBox="1"/>
          <p:nvPr/>
        </p:nvSpPr>
        <p:spPr>
          <a:xfrm rot="18900000">
            <a:off x="4764256" y="2682658"/>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程</a:t>
            </a:r>
            <a:endParaRPr lang="zh-CN" altLang="en-US" sz="2542">
              <a:solidFill>
                <a:srgbClr val="00FFFF"/>
              </a:solidFill>
              <a:latin typeface="微软雅黑"/>
            </a:endParaRPr>
          </a:p>
        </p:txBody>
      </p:sp>
      <p:sp>
        <p:nvSpPr>
          <p:cNvPr id="24" name="TextBox 23"/>
          <p:cNvSpPr txBox="1"/>
          <p:nvPr/>
        </p:nvSpPr>
        <p:spPr>
          <a:xfrm rot="18900000">
            <a:off x="4992530" y="2454384"/>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专</a:t>
            </a:r>
            <a:endParaRPr lang="zh-CN" altLang="en-US" sz="2542">
              <a:solidFill>
                <a:srgbClr val="00FFFF"/>
              </a:solidFill>
              <a:latin typeface="微软雅黑"/>
            </a:endParaRPr>
          </a:p>
        </p:txBody>
      </p:sp>
      <p:sp>
        <p:nvSpPr>
          <p:cNvPr id="25" name="TextBox 24"/>
          <p:cNvSpPr txBox="1"/>
          <p:nvPr/>
        </p:nvSpPr>
        <p:spPr>
          <a:xfrm rot="18900000">
            <a:off x="5449079" y="1997835"/>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所</a:t>
            </a:r>
            <a:endParaRPr lang="zh-CN" altLang="en-US" sz="2542">
              <a:solidFill>
                <a:srgbClr val="00FFFF"/>
              </a:solidFill>
              <a:latin typeface="微软雅黑"/>
            </a:endParaRPr>
          </a:p>
        </p:txBody>
      </p:sp>
      <p:sp>
        <p:nvSpPr>
          <p:cNvPr id="26" name="TextBox 25"/>
          <p:cNvSpPr txBox="1"/>
          <p:nvPr/>
        </p:nvSpPr>
        <p:spPr>
          <a:xfrm rot="18900000">
            <a:off x="6133902" y="1313011"/>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保</a:t>
            </a:r>
            <a:endParaRPr lang="zh-CN" altLang="en-US" sz="2542">
              <a:solidFill>
                <a:srgbClr val="00FFFF"/>
              </a:solidFill>
              <a:latin typeface="微软雅黑"/>
            </a:endParaRPr>
          </a:p>
        </p:txBody>
      </p:sp>
      <p:sp>
        <p:nvSpPr>
          <p:cNvPr id="27" name="TextBox 26"/>
          <p:cNvSpPr txBox="1"/>
          <p:nvPr/>
        </p:nvSpPr>
        <p:spPr>
          <a:xfrm rot="18900000">
            <a:off x="1690110" y="5676121"/>
            <a:ext cx="381515" cy="279564"/>
          </a:xfrm>
          <a:prstGeom prst="rect">
            <a:avLst/>
          </a:prstGeom>
          <a:noFill/>
        </p:spPr>
        <p:txBody>
          <a:bodyPr vert="horz" wrap="none" lIns="0" tIns="0" rIns="0" bIns="0" rtlCol="0">
            <a:spAutoFit/>
          </a:bodyPr>
          <a:lstStyle/>
          <a:p>
            <a:pPr>
              <a:lnSpc>
                <a:spcPts val="2107"/>
              </a:lnSpc>
            </a:pPr>
            <a:r>
              <a:rPr lang="en-US" altLang="zh-CN" sz="2542" smtClean="0">
                <a:solidFill>
                  <a:srgbClr val="00FFFF"/>
                </a:solidFill>
                <a:latin typeface="微软雅黑"/>
              </a:rPr>
              <a:t>20</a:t>
            </a:r>
            <a:endParaRPr lang="zh-CN" altLang="en-US" sz="2542">
              <a:solidFill>
                <a:srgbClr val="00FFFF"/>
              </a:solidFill>
              <a:latin typeface="微软雅黑"/>
            </a:endParaRPr>
          </a:p>
        </p:txBody>
      </p:sp>
      <p:sp>
        <p:nvSpPr>
          <p:cNvPr id="28" name="TextBox 27"/>
          <p:cNvSpPr txBox="1"/>
          <p:nvPr/>
        </p:nvSpPr>
        <p:spPr>
          <a:xfrm rot="18900000">
            <a:off x="6362177" y="1084737"/>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留</a:t>
            </a:r>
            <a:endParaRPr lang="zh-CN" altLang="en-US" sz="2542">
              <a:solidFill>
                <a:srgbClr val="00FFFF"/>
              </a:solidFill>
              <a:latin typeface="微软雅黑"/>
            </a:endParaRPr>
          </a:p>
        </p:txBody>
      </p:sp>
      <p:sp>
        <p:nvSpPr>
          <p:cNvPr id="29" name="TextBox 28"/>
          <p:cNvSpPr txBox="1"/>
          <p:nvPr/>
        </p:nvSpPr>
        <p:spPr>
          <a:xfrm>
            <a:off x="91439" y="321726"/>
            <a:ext cx="5655394" cy="1231106"/>
          </a:xfrm>
          <a:prstGeom prst="rect">
            <a:avLst/>
          </a:prstGeom>
          <a:noFill/>
        </p:spPr>
        <p:txBody>
          <a:bodyPr vert="horz" wrap="none" lIns="0" tIns="0" rIns="0" bIns="0" rtlCol="0">
            <a:spAutoFit/>
          </a:bodyPr>
          <a:lstStyle/>
          <a:p>
            <a:pPr marL="0" marR="0" lvl="0" indent="0" defTabSz="914400" eaLnBrk="1" fontAlgn="auto" latinLnBrk="0" hangingPunct="1">
              <a:lnSpc>
                <a:spcPts val="2687"/>
              </a:lnSpc>
              <a:buClrTx/>
              <a:buSzTx/>
              <a:buNone/>
              <a:tabLst>
                <a:tab pos="2755900" algn="l"/>
              </a:tabLst>
              <a:defRPr/>
            </a:pPr>
            <a:r>
              <a:rPr lang="zh-CN" altLang="en-US" sz="2796" smtClean="0">
                <a:solidFill>
                  <a:srgbClr val="000000"/>
                </a:solidFill>
                <a:latin typeface="微软雅黑"/>
              </a:rPr>
              <a:t>哪个算法更好？</a:t>
            </a:r>
          </a:p>
          <a:p>
            <a:pPr marL="0" marR="0" lvl="0" indent="0" defTabSz="914400" eaLnBrk="1" fontAlgn="auto" latinLnBrk="0" hangingPunct="1">
              <a:lnSpc>
                <a:spcPts val="1000"/>
              </a:lnSpc>
              <a:buClrTx/>
              <a:buSzTx/>
              <a:buNone/>
              <a:tabLst>
                <a:tab pos="2755900" algn="l"/>
              </a:tabLst>
              <a:defRPr/>
            </a:pPr>
            <a:endParaRPr lang="zh-CN" altLang="en-US" sz="2796" smtClean="0">
              <a:solidFill>
                <a:srgbClr val="000000"/>
              </a:solidFill>
              <a:latin typeface="微软雅黑"/>
            </a:endParaRPr>
          </a:p>
          <a:p>
            <a:pPr marL="0" marR="0" lvl="0" indent="0" defTabSz="914400" eaLnBrk="1" fontAlgn="auto" latinLnBrk="0" hangingPunct="1">
              <a:lnSpc>
                <a:spcPts val="1000"/>
              </a:lnSpc>
              <a:buClrTx/>
              <a:buSzTx/>
              <a:buNone/>
              <a:tabLst>
                <a:tab pos="2755900" algn="l"/>
              </a:tabLst>
              <a:defRPr/>
            </a:pPr>
            <a:endParaRPr lang="zh-CN" altLang="en-US" sz="2796" smtClean="0">
              <a:solidFill>
                <a:srgbClr val="000000"/>
              </a:solidFill>
              <a:latin typeface="微软雅黑"/>
            </a:endParaRPr>
          </a:p>
          <a:p>
            <a:pPr marL="0" marR="0" lvl="0" indent="0" defTabSz="914400" eaLnBrk="1" fontAlgn="auto" latinLnBrk="0" hangingPunct="1">
              <a:lnSpc>
                <a:spcPts val="1000"/>
              </a:lnSpc>
              <a:buClrTx/>
              <a:buSzTx/>
              <a:buNone/>
              <a:tabLst>
                <a:tab pos="2755900" algn="l"/>
              </a:tabLst>
              <a:defRPr/>
            </a:pPr>
            <a:endParaRPr lang="zh-CN" altLang="en-US" sz="2796" smtClean="0">
              <a:solidFill>
                <a:srgbClr val="000000"/>
              </a:solidFill>
              <a:latin typeface="微软雅黑"/>
            </a:endParaRPr>
          </a:p>
          <a:p>
            <a:pPr marL="0" marR="0" lvl="0" indent="0" defTabSz="914400" eaLnBrk="1" fontAlgn="auto" latinLnBrk="0" hangingPunct="1">
              <a:lnSpc>
                <a:spcPts val="1000"/>
              </a:lnSpc>
              <a:buClrTx/>
              <a:buSzTx/>
              <a:buNone/>
              <a:tabLst>
                <a:tab pos="2755900" algn="l"/>
              </a:tabLst>
              <a:defRPr/>
            </a:pPr>
            <a:endParaRPr lang="zh-CN" altLang="en-US" sz="2796" smtClean="0">
              <a:solidFill>
                <a:srgbClr val="000000"/>
              </a:solidFill>
              <a:latin typeface="微软雅黑"/>
            </a:endParaRPr>
          </a:p>
          <a:p>
            <a:pPr marL="0" marR="0" lvl="0" indent="0" defTabSz="914400" eaLnBrk="1" fontAlgn="auto" latinLnBrk="0" hangingPunct="1">
              <a:lnSpc>
                <a:spcPts val="2850"/>
              </a:lnSpc>
              <a:buClrTx/>
              <a:buSzTx/>
              <a:buNone/>
              <a:tabLst>
                <a:tab pos="2755900" algn="l"/>
              </a:tabLst>
              <a:defRPr/>
            </a:pPr>
            <a:r>
              <a:rPr lang="zh-CN" altLang="en-US" sz="2796" smtClean="0">
                <a:solidFill>
                  <a:srgbClr val="000000"/>
                </a:solidFill>
                <a:latin typeface="微软雅黑"/>
              </a:rPr>
              <a:t>	</a:t>
            </a:r>
            <a:r>
              <a:rPr lang="zh-CN" altLang="en-US" sz="2796" smtClean="0">
                <a:solidFill>
                  <a:srgbClr val="0000FF"/>
                </a:solidFill>
                <a:latin typeface="微软雅黑"/>
              </a:rPr>
              <a:t>没有免费的午餐！</a:t>
            </a:r>
            <a:endParaRPr lang="zh-CN" altLang="en-US" sz="2796">
              <a:solidFill>
                <a:srgbClr val="0000FF"/>
              </a:solidFill>
              <a:latin typeface="微软雅黑"/>
            </a:endParaRPr>
          </a:p>
        </p:txBody>
      </p:sp>
      <p:sp>
        <p:nvSpPr>
          <p:cNvPr id="30" name="TextBox 29"/>
          <p:cNvSpPr txBox="1"/>
          <p:nvPr/>
        </p:nvSpPr>
        <p:spPr>
          <a:xfrm>
            <a:off x="427024" y="5184523"/>
            <a:ext cx="2507097" cy="328551"/>
          </a:xfrm>
          <a:prstGeom prst="rect">
            <a:avLst/>
          </a:prstGeom>
          <a:noFill/>
        </p:spPr>
        <p:txBody>
          <a:bodyPr vert="horz" wrap="none" lIns="0" tIns="0" rIns="0" bIns="0" rtlCol="0">
            <a:spAutoFit/>
          </a:bodyPr>
          <a:lstStyle/>
          <a:p>
            <a:pPr>
              <a:lnSpc>
                <a:spcPts val="2662"/>
              </a:lnSpc>
            </a:pPr>
            <a:r>
              <a:rPr lang="en-US" altLang="zh-CN" sz="2196" smtClean="0">
                <a:solidFill>
                  <a:srgbClr val="000000"/>
                </a:solidFill>
                <a:latin typeface="Times New Roman"/>
              </a:rPr>
              <a:t>NFL</a:t>
            </a:r>
            <a:r>
              <a:rPr lang="zh-CN" altLang="en-US" sz="2196" smtClean="0">
                <a:solidFill>
                  <a:srgbClr val="000000"/>
                </a:solidFill>
                <a:latin typeface="微软雅黑"/>
              </a:rPr>
              <a:t>定理：一个算法</a:t>
            </a:r>
            <a:endParaRPr lang="zh-CN" altLang="en-US" sz="2196">
              <a:solidFill>
                <a:srgbClr val="000000"/>
              </a:solidFill>
              <a:latin typeface="微软雅黑"/>
            </a:endParaRPr>
          </a:p>
        </p:txBody>
      </p:sp>
      <p:sp>
        <p:nvSpPr>
          <p:cNvPr id="31" name="TextBox 30"/>
          <p:cNvSpPr txBox="1"/>
          <p:nvPr/>
        </p:nvSpPr>
        <p:spPr>
          <a:xfrm>
            <a:off x="3400933" y="5236118"/>
            <a:ext cx="3667671" cy="270843"/>
          </a:xfrm>
          <a:prstGeom prst="rect">
            <a:avLst/>
          </a:prstGeom>
          <a:noFill/>
        </p:spPr>
        <p:txBody>
          <a:bodyPr vert="horz" wrap="none" lIns="0" tIns="0" rIns="0" bIns="0" rtlCol="0">
            <a:spAutoFit/>
          </a:bodyPr>
          <a:lstStyle/>
          <a:p>
            <a:pPr>
              <a:lnSpc>
                <a:spcPts val="2110"/>
              </a:lnSpc>
            </a:pPr>
            <a:r>
              <a:rPr lang="zh-CN" altLang="en-US" sz="2196" smtClean="0">
                <a:solidFill>
                  <a:srgbClr val="000000"/>
                </a:solidFill>
                <a:latin typeface="微软雅黑"/>
              </a:rPr>
              <a:t>若在某些问题上比另一个算法</a:t>
            </a:r>
            <a:endParaRPr lang="zh-CN" altLang="en-US" sz="2196">
              <a:solidFill>
                <a:srgbClr val="000000"/>
              </a:solidFill>
              <a:latin typeface="微软雅黑"/>
            </a:endParaRPr>
          </a:p>
        </p:txBody>
      </p:sp>
      <p:sp>
        <p:nvSpPr>
          <p:cNvPr id="32" name="TextBox 31"/>
          <p:cNvSpPr txBox="1"/>
          <p:nvPr/>
        </p:nvSpPr>
        <p:spPr>
          <a:xfrm>
            <a:off x="7427976" y="5236118"/>
            <a:ext cx="1410643" cy="270843"/>
          </a:xfrm>
          <a:prstGeom prst="rect">
            <a:avLst/>
          </a:prstGeom>
          <a:noFill/>
        </p:spPr>
        <p:txBody>
          <a:bodyPr vert="horz" wrap="none" lIns="0" tIns="0" rIns="0" bIns="0" rtlCol="0">
            <a:spAutoFit/>
          </a:bodyPr>
          <a:lstStyle/>
          <a:p>
            <a:pPr>
              <a:lnSpc>
                <a:spcPts val="2110"/>
              </a:lnSpc>
            </a:pPr>
            <a:r>
              <a:rPr lang="zh-CN" altLang="en-US" sz="2196" smtClean="0">
                <a:solidFill>
                  <a:srgbClr val="000000"/>
                </a:solidFill>
                <a:latin typeface="微软雅黑"/>
              </a:rPr>
              <a:t>好，必存在</a:t>
            </a:r>
            <a:endParaRPr lang="zh-CN" altLang="en-US" sz="2196">
              <a:solidFill>
                <a:srgbClr val="000000"/>
              </a:solidFill>
              <a:latin typeface="微软雅黑"/>
            </a:endParaRPr>
          </a:p>
        </p:txBody>
      </p:sp>
      <p:sp>
        <p:nvSpPr>
          <p:cNvPr id="33" name="TextBox 32"/>
          <p:cNvSpPr txBox="1"/>
          <p:nvPr/>
        </p:nvSpPr>
        <p:spPr>
          <a:xfrm>
            <a:off x="427024" y="5571347"/>
            <a:ext cx="1692771" cy="270843"/>
          </a:xfrm>
          <a:prstGeom prst="rect">
            <a:avLst/>
          </a:prstGeom>
          <a:noFill/>
        </p:spPr>
        <p:txBody>
          <a:bodyPr vert="horz" wrap="none" lIns="0" tIns="0" rIns="0" bIns="0" rtlCol="0">
            <a:spAutoFit/>
          </a:bodyPr>
          <a:lstStyle/>
          <a:p>
            <a:pPr>
              <a:lnSpc>
                <a:spcPts val="2110"/>
              </a:lnSpc>
            </a:pPr>
            <a:r>
              <a:rPr lang="zh-CN" altLang="en-US" sz="2196" smtClean="0">
                <a:solidFill>
                  <a:srgbClr val="000000"/>
                </a:solidFill>
                <a:latin typeface="微软雅黑"/>
              </a:rPr>
              <a:t>另一些问题，</a:t>
            </a:r>
            <a:endParaRPr lang="zh-CN" altLang="en-US" sz="2196">
              <a:solidFill>
                <a:srgbClr val="000000"/>
              </a:solidFill>
              <a:latin typeface="微软雅黑"/>
            </a:endParaRPr>
          </a:p>
        </p:txBody>
      </p:sp>
      <p:sp>
        <p:nvSpPr>
          <p:cNvPr id="34" name="TextBox 33"/>
          <p:cNvSpPr txBox="1"/>
          <p:nvPr/>
        </p:nvSpPr>
        <p:spPr>
          <a:xfrm>
            <a:off x="2399410" y="5571347"/>
            <a:ext cx="282129" cy="270843"/>
          </a:xfrm>
          <a:prstGeom prst="rect">
            <a:avLst/>
          </a:prstGeom>
          <a:noFill/>
        </p:spPr>
        <p:txBody>
          <a:bodyPr vert="horz" wrap="none" lIns="0" tIns="0" rIns="0" bIns="0" rtlCol="0">
            <a:spAutoFit/>
          </a:bodyPr>
          <a:lstStyle/>
          <a:p>
            <a:pPr>
              <a:lnSpc>
                <a:spcPts val="2110"/>
              </a:lnSpc>
            </a:pPr>
            <a:r>
              <a:rPr lang="zh-CN" altLang="en-US" sz="2196" smtClean="0">
                <a:solidFill>
                  <a:srgbClr val="000000"/>
                </a:solidFill>
                <a:latin typeface="微软雅黑"/>
              </a:rPr>
              <a:t>比</a:t>
            </a:r>
            <a:endParaRPr lang="zh-CN" altLang="en-US" sz="2196">
              <a:solidFill>
                <a:srgbClr val="000000"/>
              </a:solidFill>
              <a:latin typeface="微软雅黑"/>
            </a:endParaRPr>
          </a:p>
        </p:txBody>
      </p:sp>
      <p:sp>
        <p:nvSpPr>
          <p:cNvPr id="35" name="TextBox 34"/>
          <p:cNvSpPr txBox="1"/>
          <p:nvPr/>
        </p:nvSpPr>
        <p:spPr>
          <a:xfrm>
            <a:off x="3170808" y="5571347"/>
            <a:ext cx="564257" cy="270843"/>
          </a:xfrm>
          <a:prstGeom prst="rect">
            <a:avLst/>
          </a:prstGeom>
          <a:noFill/>
        </p:spPr>
        <p:txBody>
          <a:bodyPr vert="horz" wrap="none" lIns="0" tIns="0" rIns="0" bIns="0" rtlCol="0">
            <a:spAutoFit/>
          </a:bodyPr>
          <a:lstStyle/>
          <a:p>
            <a:pPr>
              <a:lnSpc>
                <a:spcPts val="2110"/>
              </a:lnSpc>
            </a:pPr>
            <a:r>
              <a:rPr lang="zh-CN" altLang="en-US" sz="2196" smtClean="0">
                <a:solidFill>
                  <a:srgbClr val="000000"/>
                </a:solidFill>
                <a:latin typeface="微软雅黑"/>
              </a:rPr>
              <a:t>好。</a:t>
            </a:r>
            <a:endParaRPr lang="zh-CN" altLang="en-US" sz="2196">
              <a:solidFill>
                <a:srgbClr val="000000"/>
              </a:solidFill>
              <a:latin typeface="微软雅黑"/>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推荐材料</a:t>
            </a:r>
            <a:endParaRPr lang="zh-CN" altLang="en-US" dirty="0"/>
          </a:p>
        </p:txBody>
      </p:sp>
      <p:sp>
        <p:nvSpPr>
          <p:cNvPr id="3" name="内容占位符 2"/>
          <p:cNvSpPr>
            <a:spLocks noGrp="1"/>
          </p:cNvSpPr>
          <p:nvPr>
            <p:ph sz="quarter" idx="1"/>
          </p:nvPr>
        </p:nvSpPr>
        <p:spPr/>
        <p:txBody>
          <a:bodyPr/>
          <a:lstStyle/>
          <a:p>
            <a:r>
              <a:rPr lang="zh-CN" altLang="en-US" dirty="0"/>
              <a:t>林轩田</a:t>
            </a:r>
            <a:r>
              <a:rPr lang="en-US" altLang="zh-CN" dirty="0"/>
              <a:t>《</a:t>
            </a:r>
            <a:r>
              <a:rPr lang="zh-CN" altLang="en-US" dirty="0"/>
              <a:t>机器学习基石</a:t>
            </a:r>
            <a:r>
              <a:rPr lang="en-US" altLang="zh-CN" dirty="0"/>
              <a:t>》《</a:t>
            </a:r>
            <a:r>
              <a:rPr lang="zh-CN" altLang="en-US" dirty="0"/>
              <a:t>机器学习技法</a:t>
            </a:r>
            <a:r>
              <a:rPr lang="en-US" altLang="zh-CN" dirty="0"/>
              <a:t>》</a:t>
            </a:r>
          </a:p>
          <a:p>
            <a:pPr lvl="1"/>
            <a:r>
              <a:rPr lang="en-US" altLang="zh-CN" dirty="0"/>
              <a:t>https://www.csie.ntu.edu.tw/~htlin/mooc/</a:t>
            </a:r>
          </a:p>
          <a:p>
            <a:r>
              <a:rPr lang="zh-CN" altLang="en-US" dirty="0"/>
              <a:t>李宏毅</a:t>
            </a:r>
            <a:r>
              <a:rPr lang="en-US" altLang="zh-CN" dirty="0"/>
              <a:t>《1</a:t>
            </a:r>
            <a:r>
              <a:rPr lang="zh-CN" altLang="en-US" dirty="0"/>
              <a:t>天搞懂深度学习</a:t>
            </a:r>
            <a:r>
              <a:rPr lang="en-US" altLang="zh-CN" dirty="0"/>
              <a:t>》</a:t>
            </a:r>
          </a:p>
          <a:p>
            <a:pPr lvl="1"/>
            <a:r>
              <a:rPr lang="en-US" altLang="zh-CN" dirty="0"/>
              <a:t>http://speech.ee.ntu.edu.tw/~tlkagk/slide/Tutorial_HYLee_Deep.pptx</a:t>
            </a:r>
          </a:p>
          <a:p>
            <a:r>
              <a:rPr lang="zh-CN" altLang="en-US" dirty="0"/>
              <a:t>李宏毅</a:t>
            </a:r>
            <a:r>
              <a:rPr lang="en-US" altLang="zh-CN" dirty="0"/>
              <a:t>《Generative Adversarial Network (GAN)》</a:t>
            </a:r>
          </a:p>
          <a:p>
            <a:pPr lvl="1"/>
            <a:r>
              <a:rPr lang="en-US" altLang="zh-CN" dirty="0"/>
              <a:t>http://speech.ee.ntu.edu.tw/~tlkagk/slide/Tutorial_HYLee_GAN.pptx</a:t>
            </a:r>
          </a:p>
          <a:p>
            <a:endParaRPr lang="en-US" altLang="zh-CN" dirty="0"/>
          </a:p>
          <a:p>
            <a:endParaRPr lang="en-US" altLang="zh-CN" dirty="0"/>
          </a:p>
          <a:p>
            <a:endParaRPr lang="zh-CN" altLang="en-US" dirty="0"/>
          </a:p>
        </p:txBody>
      </p:sp>
    </p:spTree>
    <p:extLst>
      <p:ext uri="{BB962C8B-B14F-4D97-AF65-F5344CB8AC3E}">
        <p14:creationId xmlns:p14="http://schemas.microsoft.com/office/powerpoint/2010/main" val="394899690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name="myslide36">
    <p:spTree>
      <p:nvGrpSpPr>
        <p:cNvPr id="1" name=""/>
        <p:cNvGrpSpPr/>
        <p:nvPr/>
      </p:nvGrpSpPr>
      <p:grpSpPr>
        <a:xfrm>
          <a:off x="0" y="0"/>
          <a:ext cx="0" cy="0"/>
          <a:chOff x="0" y="0"/>
          <a:chExt cx="0" cy="0"/>
        </a:xfrm>
      </p:grpSpPr>
      <p:pic>
        <p:nvPicPr>
          <p:cNvPr id="2" name="图片 1" descr="ws_EDD2.tmp"/>
          <p:cNvPicPr>
            <a:picLocks/>
          </p:cNvPicPr>
          <p:nvPr/>
        </p:nvPicPr>
        <p:blipFill>
          <a:blip r:embed="rId2" cstate="print"/>
          <a:stretch>
            <a:fillRect/>
          </a:stretch>
        </p:blipFill>
        <p:spPr>
          <a:xfrm>
            <a:off x="3225800" y="1270000"/>
            <a:ext cx="279400" cy="241300"/>
          </a:xfrm>
          <a:prstGeom prst="rect">
            <a:avLst/>
          </a:prstGeom>
        </p:spPr>
      </p:pic>
      <p:pic>
        <p:nvPicPr>
          <p:cNvPr id="3" name="图片 2" descr="ws_EDD3.tmp"/>
          <p:cNvPicPr>
            <a:picLocks/>
          </p:cNvPicPr>
          <p:nvPr/>
        </p:nvPicPr>
        <p:blipFill>
          <a:blip r:embed="rId3" cstate="print"/>
          <a:stretch>
            <a:fillRect/>
          </a:stretch>
        </p:blipFill>
        <p:spPr>
          <a:xfrm>
            <a:off x="4813300" y="1257300"/>
            <a:ext cx="254000" cy="241300"/>
          </a:xfrm>
          <a:prstGeom prst="rect">
            <a:avLst/>
          </a:prstGeom>
        </p:spPr>
      </p:pic>
      <p:pic>
        <p:nvPicPr>
          <p:cNvPr id="4" name="图片 3" descr="ws_EDE4.tmp"/>
          <p:cNvPicPr>
            <a:picLocks/>
          </p:cNvPicPr>
          <p:nvPr/>
        </p:nvPicPr>
        <p:blipFill>
          <a:blip r:embed="rId4" cstate="print"/>
          <a:stretch>
            <a:fillRect/>
          </a:stretch>
        </p:blipFill>
        <p:spPr>
          <a:xfrm>
            <a:off x="6057900" y="1257300"/>
            <a:ext cx="1079500" cy="266700"/>
          </a:xfrm>
          <a:prstGeom prst="rect">
            <a:avLst/>
          </a:prstGeom>
        </p:spPr>
      </p:pic>
      <p:pic>
        <p:nvPicPr>
          <p:cNvPr id="5" name="图片 4" descr="ws_EDE5.tmp"/>
          <p:cNvPicPr>
            <a:picLocks/>
          </p:cNvPicPr>
          <p:nvPr/>
        </p:nvPicPr>
        <p:blipFill>
          <a:blip r:embed="rId5" cstate="print"/>
          <a:stretch>
            <a:fillRect/>
          </a:stretch>
        </p:blipFill>
        <p:spPr>
          <a:xfrm>
            <a:off x="8128000" y="1282700"/>
            <a:ext cx="292100" cy="241300"/>
          </a:xfrm>
          <a:prstGeom prst="rect">
            <a:avLst/>
          </a:prstGeom>
        </p:spPr>
      </p:pic>
      <p:pic>
        <p:nvPicPr>
          <p:cNvPr id="6" name="图片 5" descr="ws_EDF5.tmp"/>
          <p:cNvPicPr>
            <a:picLocks/>
          </p:cNvPicPr>
          <p:nvPr/>
        </p:nvPicPr>
        <p:blipFill>
          <a:blip r:embed="rId6" cstate="print"/>
          <a:stretch>
            <a:fillRect/>
          </a:stretch>
        </p:blipFill>
        <p:spPr>
          <a:xfrm>
            <a:off x="7162800" y="1638300"/>
            <a:ext cx="292100" cy="241300"/>
          </a:xfrm>
          <a:prstGeom prst="rect">
            <a:avLst/>
          </a:prstGeom>
        </p:spPr>
      </p:pic>
      <p:pic>
        <p:nvPicPr>
          <p:cNvPr id="7" name="图片 6" descr="ws_EDF6.tmp"/>
          <p:cNvPicPr>
            <a:picLocks/>
          </p:cNvPicPr>
          <p:nvPr/>
        </p:nvPicPr>
        <p:blipFill>
          <a:blip r:embed="rId7" cstate="print"/>
          <a:stretch>
            <a:fillRect/>
          </a:stretch>
        </p:blipFill>
        <p:spPr>
          <a:xfrm>
            <a:off x="558800" y="2438400"/>
            <a:ext cx="7493000" cy="889000"/>
          </a:xfrm>
          <a:prstGeom prst="rect">
            <a:avLst/>
          </a:prstGeom>
        </p:spPr>
      </p:pic>
      <p:pic>
        <p:nvPicPr>
          <p:cNvPr id="8" name="图片 7" descr="ws_EE07.tmp"/>
          <p:cNvPicPr>
            <a:picLocks/>
          </p:cNvPicPr>
          <p:nvPr/>
        </p:nvPicPr>
        <p:blipFill>
          <a:blip r:embed="rId8" cstate="print"/>
          <a:stretch>
            <a:fillRect/>
          </a:stretch>
        </p:blipFill>
        <p:spPr>
          <a:xfrm>
            <a:off x="5359400" y="3835400"/>
            <a:ext cx="1066800" cy="254000"/>
          </a:xfrm>
          <a:prstGeom prst="rect">
            <a:avLst/>
          </a:prstGeom>
        </p:spPr>
      </p:pic>
      <p:pic>
        <p:nvPicPr>
          <p:cNvPr id="9" name="图片 8" descr="ws_EE08.tmp"/>
          <p:cNvPicPr>
            <a:picLocks/>
          </p:cNvPicPr>
          <p:nvPr/>
        </p:nvPicPr>
        <p:blipFill>
          <a:blip r:embed="rId9" cstate="print"/>
          <a:stretch>
            <a:fillRect/>
          </a:stretch>
        </p:blipFill>
        <p:spPr>
          <a:xfrm>
            <a:off x="520700" y="4152900"/>
            <a:ext cx="863600" cy="330200"/>
          </a:xfrm>
          <a:prstGeom prst="rect">
            <a:avLst/>
          </a:prstGeom>
        </p:spPr>
      </p:pic>
      <p:pic>
        <p:nvPicPr>
          <p:cNvPr id="10" name="图片 9" descr="ws_EE19.tmp"/>
          <p:cNvPicPr>
            <a:picLocks/>
          </p:cNvPicPr>
          <p:nvPr/>
        </p:nvPicPr>
        <p:blipFill>
          <a:blip r:embed="rId10" cstate="print"/>
          <a:stretch>
            <a:fillRect/>
          </a:stretch>
        </p:blipFill>
        <p:spPr>
          <a:xfrm>
            <a:off x="584200" y="4711700"/>
            <a:ext cx="7696200" cy="863600"/>
          </a:xfrm>
          <a:prstGeom prst="rect">
            <a:avLst/>
          </a:prstGeom>
        </p:spPr>
      </p:pic>
      <p:pic>
        <p:nvPicPr>
          <p:cNvPr id="11" name="图片 10" descr="ws_EE29.tmp"/>
          <p:cNvPicPr>
            <a:picLocks/>
          </p:cNvPicPr>
          <p:nvPr/>
        </p:nvPicPr>
        <p:blipFill>
          <a:blip r:embed="rId11" cstate="print"/>
          <a:stretch>
            <a:fillRect/>
          </a:stretch>
        </p:blipFill>
        <p:spPr>
          <a:xfrm>
            <a:off x="0" y="0"/>
            <a:ext cx="9144000" cy="6858000"/>
          </a:xfrm>
          <a:prstGeom prst="rect">
            <a:avLst/>
          </a:prstGeom>
        </p:spPr>
      </p:pic>
      <p:sp>
        <p:nvSpPr>
          <p:cNvPr id="12" name="TextBox 11"/>
          <p:cNvSpPr txBox="1"/>
          <p:nvPr/>
        </p:nvSpPr>
        <p:spPr>
          <a:xfrm rot="18900000">
            <a:off x="1690110" y="5676121"/>
            <a:ext cx="381515" cy="279564"/>
          </a:xfrm>
          <a:prstGeom prst="rect">
            <a:avLst/>
          </a:prstGeom>
          <a:noFill/>
        </p:spPr>
        <p:txBody>
          <a:bodyPr vert="horz" wrap="none" lIns="0" tIns="0" rIns="0" bIns="0" rtlCol="0">
            <a:spAutoFit/>
          </a:bodyPr>
          <a:lstStyle/>
          <a:p>
            <a:pPr>
              <a:lnSpc>
                <a:spcPts val="2107"/>
              </a:lnSpc>
            </a:pPr>
            <a:r>
              <a:rPr lang="en-US" altLang="zh-CN" sz="2542" smtClean="0">
                <a:solidFill>
                  <a:srgbClr val="00FFFF"/>
                </a:solidFill>
                <a:latin typeface="微软雅黑"/>
              </a:rPr>
              <a:t>20</a:t>
            </a:r>
            <a:endParaRPr lang="zh-CN" altLang="en-US" sz="2542">
              <a:solidFill>
                <a:srgbClr val="00FFFF"/>
              </a:solidFill>
              <a:latin typeface="微软雅黑"/>
            </a:endParaRPr>
          </a:p>
        </p:txBody>
      </p:sp>
      <p:sp>
        <p:nvSpPr>
          <p:cNvPr id="13" name="TextBox 12"/>
          <p:cNvSpPr txBox="1"/>
          <p:nvPr/>
        </p:nvSpPr>
        <p:spPr>
          <a:xfrm rot="18900000">
            <a:off x="1957647" y="5408583"/>
            <a:ext cx="381515" cy="279564"/>
          </a:xfrm>
          <a:prstGeom prst="rect">
            <a:avLst/>
          </a:prstGeom>
          <a:noFill/>
        </p:spPr>
        <p:txBody>
          <a:bodyPr vert="horz" wrap="none" lIns="0" tIns="0" rIns="0" bIns="0" rtlCol="0">
            <a:spAutoFit/>
          </a:bodyPr>
          <a:lstStyle/>
          <a:p>
            <a:pPr>
              <a:lnSpc>
                <a:spcPts val="2107"/>
              </a:lnSpc>
            </a:pPr>
            <a:r>
              <a:rPr lang="en-US" altLang="zh-CN" sz="2542" smtClean="0">
                <a:solidFill>
                  <a:srgbClr val="00FFFF"/>
                </a:solidFill>
                <a:latin typeface="微软雅黑"/>
              </a:rPr>
              <a:t>16</a:t>
            </a:r>
            <a:endParaRPr lang="zh-CN" altLang="en-US" sz="2542">
              <a:solidFill>
                <a:srgbClr val="00FFFF"/>
              </a:solidFill>
              <a:latin typeface="微软雅黑"/>
            </a:endParaRPr>
          </a:p>
        </p:txBody>
      </p:sp>
      <p:sp>
        <p:nvSpPr>
          <p:cNvPr id="14" name="TextBox 13"/>
          <p:cNvSpPr txBox="1"/>
          <p:nvPr/>
        </p:nvSpPr>
        <p:spPr>
          <a:xfrm rot="18900000">
            <a:off x="2253237" y="5193677"/>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南</a:t>
            </a:r>
            <a:endParaRPr lang="zh-CN" altLang="en-US" sz="2542">
              <a:solidFill>
                <a:srgbClr val="00FFFF"/>
              </a:solidFill>
              <a:latin typeface="微软雅黑"/>
            </a:endParaRPr>
          </a:p>
        </p:txBody>
      </p:sp>
      <p:sp>
        <p:nvSpPr>
          <p:cNvPr id="15" name="TextBox 14"/>
          <p:cNvSpPr txBox="1"/>
          <p:nvPr/>
        </p:nvSpPr>
        <p:spPr>
          <a:xfrm rot="18900000">
            <a:off x="2481511" y="4965402"/>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京</a:t>
            </a:r>
            <a:endParaRPr lang="zh-CN" altLang="en-US" sz="2542">
              <a:solidFill>
                <a:srgbClr val="00FFFF"/>
              </a:solidFill>
              <a:latin typeface="微软雅黑"/>
            </a:endParaRPr>
          </a:p>
        </p:txBody>
      </p:sp>
      <p:sp>
        <p:nvSpPr>
          <p:cNvPr id="16" name="TextBox 15"/>
          <p:cNvSpPr txBox="1"/>
          <p:nvPr/>
        </p:nvSpPr>
        <p:spPr>
          <a:xfrm rot="18900000">
            <a:off x="2709786" y="4737128"/>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大</a:t>
            </a:r>
            <a:endParaRPr lang="zh-CN" altLang="en-US" sz="2542">
              <a:solidFill>
                <a:srgbClr val="00FFFF"/>
              </a:solidFill>
              <a:latin typeface="微软雅黑"/>
            </a:endParaRPr>
          </a:p>
        </p:txBody>
      </p:sp>
      <p:sp>
        <p:nvSpPr>
          <p:cNvPr id="17" name="TextBox 16"/>
          <p:cNvSpPr txBox="1"/>
          <p:nvPr/>
        </p:nvSpPr>
        <p:spPr>
          <a:xfrm rot="18900000">
            <a:off x="2938060" y="4508853"/>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学</a:t>
            </a:r>
            <a:endParaRPr lang="zh-CN" altLang="en-US" sz="2542">
              <a:solidFill>
                <a:srgbClr val="00FFFF"/>
              </a:solidFill>
              <a:latin typeface="微软雅黑"/>
            </a:endParaRPr>
          </a:p>
        </p:txBody>
      </p:sp>
      <p:sp>
        <p:nvSpPr>
          <p:cNvPr id="18" name="TextBox 17"/>
          <p:cNvSpPr txBox="1"/>
          <p:nvPr/>
        </p:nvSpPr>
        <p:spPr>
          <a:xfrm rot="18900000">
            <a:off x="3166335" y="4280579"/>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机</a:t>
            </a:r>
            <a:endParaRPr lang="zh-CN" altLang="en-US" sz="2542">
              <a:solidFill>
                <a:srgbClr val="00FFFF"/>
              </a:solidFill>
              <a:latin typeface="微软雅黑"/>
            </a:endParaRPr>
          </a:p>
        </p:txBody>
      </p:sp>
      <p:sp>
        <p:nvSpPr>
          <p:cNvPr id="19" name="TextBox 18"/>
          <p:cNvSpPr txBox="1"/>
          <p:nvPr/>
        </p:nvSpPr>
        <p:spPr>
          <a:xfrm rot="18900000">
            <a:off x="3394609" y="4052304"/>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器</a:t>
            </a:r>
            <a:endParaRPr lang="zh-CN" altLang="en-US" sz="2542">
              <a:solidFill>
                <a:srgbClr val="00FFFF"/>
              </a:solidFill>
              <a:latin typeface="微软雅黑"/>
            </a:endParaRPr>
          </a:p>
        </p:txBody>
      </p:sp>
      <p:sp>
        <p:nvSpPr>
          <p:cNvPr id="20" name="TextBox 19"/>
          <p:cNvSpPr txBox="1"/>
          <p:nvPr/>
        </p:nvSpPr>
        <p:spPr>
          <a:xfrm rot="18900000">
            <a:off x="3622884" y="3824030"/>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学</a:t>
            </a:r>
            <a:endParaRPr lang="zh-CN" altLang="en-US" sz="2542">
              <a:solidFill>
                <a:srgbClr val="00FFFF"/>
              </a:solidFill>
              <a:latin typeface="微软雅黑"/>
            </a:endParaRPr>
          </a:p>
        </p:txBody>
      </p:sp>
      <p:sp>
        <p:nvSpPr>
          <p:cNvPr id="21" name="TextBox 20"/>
          <p:cNvSpPr txBox="1"/>
          <p:nvPr/>
        </p:nvSpPr>
        <p:spPr>
          <a:xfrm rot="18900000">
            <a:off x="3851158" y="3595756"/>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习</a:t>
            </a:r>
            <a:endParaRPr lang="zh-CN" altLang="en-US" sz="2542">
              <a:solidFill>
                <a:srgbClr val="00FFFF"/>
              </a:solidFill>
              <a:latin typeface="微软雅黑"/>
            </a:endParaRPr>
          </a:p>
        </p:txBody>
      </p:sp>
      <p:sp>
        <p:nvSpPr>
          <p:cNvPr id="22" name="TextBox 21"/>
          <p:cNvSpPr txBox="1"/>
          <p:nvPr/>
        </p:nvSpPr>
        <p:spPr>
          <a:xfrm rot="18900000">
            <a:off x="4079433" y="3367481"/>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导</a:t>
            </a:r>
            <a:endParaRPr lang="zh-CN" altLang="en-US" sz="2542">
              <a:solidFill>
                <a:srgbClr val="00FFFF"/>
              </a:solidFill>
              <a:latin typeface="微软雅黑"/>
            </a:endParaRPr>
          </a:p>
        </p:txBody>
      </p:sp>
      <p:sp>
        <p:nvSpPr>
          <p:cNvPr id="23" name="TextBox 22"/>
          <p:cNvSpPr txBox="1"/>
          <p:nvPr/>
        </p:nvSpPr>
        <p:spPr>
          <a:xfrm rot="18900000">
            <a:off x="4307707" y="3139207"/>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论</a:t>
            </a:r>
            <a:endParaRPr lang="zh-CN" altLang="en-US" sz="2542">
              <a:solidFill>
                <a:srgbClr val="00FFFF"/>
              </a:solidFill>
              <a:latin typeface="微软雅黑"/>
            </a:endParaRPr>
          </a:p>
        </p:txBody>
      </p:sp>
      <p:sp>
        <p:nvSpPr>
          <p:cNvPr id="24" name="TextBox 23"/>
          <p:cNvSpPr txBox="1"/>
          <p:nvPr/>
        </p:nvSpPr>
        <p:spPr>
          <a:xfrm rot="18900000">
            <a:off x="4535981" y="2910932"/>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课</a:t>
            </a:r>
            <a:endParaRPr lang="zh-CN" altLang="en-US" sz="2542">
              <a:solidFill>
                <a:srgbClr val="00FFFF"/>
              </a:solidFill>
              <a:latin typeface="微软雅黑"/>
            </a:endParaRPr>
          </a:p>
        </p:txBody>
      </p:sp>
      <p:sp>
        <p:nvSpPr>
          <p:cNvPr id="25" name="TextBox 24"/>
          <p:cNvSpPr txBox="1"/>
          <p:nvPr/>
        </p:nvSpPr>
        <p:spPr>
          <a:xfrm rot="18900000">
            <a:off x="4764256" y="2682658"/>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程</a:t>
            </a:r>
            <a:endParaRPr lang="zh-CN" altLang="en-US" sz="2542">
              <a:solidFill>
                <a:srgbClr val="00FFFF"/>
              </a:solidFill>
              <a:latin typeface="微软雅黑"/>
            </a:endParaRPr>
          </a:p>
        </p:txBody>
      </p:sp>
      <p:sp>
        <p:nvSpPr>
          <p:cNvPr id="26" name="TextBox 25"/>
          <p:cNvSpPr txBox="1"/>
          <p:nvPr/>
        </p:nvSpPr>
        <p:spPr>
          <a:xfrm rot="18900000">
            <a:off x="4992530" y="2454384"/>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专</a:t>
            </a:r>
            <a:endParaRPr lang="zh-CN" altLang="en-US" sz="2542">
              <a:solidFill>
                <a:srgbClr val="00FFFF"/>
              </a:solidFill>
              <a:latin typeface="微软雅黑"/>
            </a:endParaRPr>
          </a:p>
        </p:txBody>
      </p:sp>
      <p:sp>
        <p:nvSpPr>
          <p:cNvPr id="27" name="TextBox 26"/>
          <p:cNvSpPr txBox="1"/>
          <p:nvPr/>
        </p:nvSpPr>
        <p:spPr>
          <a:xfrm rot="18900000">
            <a:off x="5220805" y="2226109"/>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用</a:t>
            </a:r>
            <a:endParaRPr lang="zh-CN" altLang="en-US" sz="2542">
              <a:solidFill>
                <a:srgbClr val="00FFFF"/>
              </a:solidFill>
              <a:latin typeface="微软雅黑"/>
            </a:endParaRPr>
          </a:p>
        </p:txBody>
      </p:sp>
      <p:sp>
        <p:nvSpPr>
          <p:cNvPr id="28" name="TextBox 27"/>
          <p:cNvSpPr txBox="1"/>
          <p:nvPr/>
        </p:nvSpPr>
        <p:spPr>
          <a:xfrm rot="18900000">
            <a:off x="5449079" y="1997835"/>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所</a:t>
            </a:r>
            <a:endParaRPr lang="zh-CN" altLang="en-US" sz="2542">
              <a:solidFill>
                <a:srgbClr val="00FFFF"/>
              </a:solidFill>
              <a:latin typeface="微软雅黑"/>
            </a:endParaRPr>
          </a:p>
        </p:txBody>
      </p:sp>
      <p:sp>
        <p:nvSpPr>
          <p:cNvPr id="29" name="TextBox 28"/>
          <p:cNvSpPr txBox="1"/>
          <p:nvPr/>
        </p:nvSpPr>
        <p:spPr>
          <a:xfrm rot="18900000">
            <a:off x="5677354" y="1769560"/>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有</a:t>
            </a:r>
            <a:endParaRPr lang="zh-CN" altLang="en-US" sz="2542">
              <a:solidFill>
                <a:srgbClr val="00FFFF"/>
              </a:solidFill>
              <a:latin typeface="微软雅黑"/>
            </a:endParaRPr>
          </a:p>
        </p:txBody>
      </p:sp>
      <p:sp>
        <p:nvSpPr>
          <p:cNvPr id="30" name="TextBox 29"/>
          <p:cNvSpPr txBox="1"/>
          <p:nvPr/>
        </p:nvSpPr>
        <p:spPr>
          <a:xfrm rot="18900000">
            <a:off x="5905628" y="1541286"/>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权</a:t>
            </a:r>
            <a:endParaRPr lang="zh-CN" altLang="en-US" sz="2542">
              <a:solidFill>
                <a:srgbClr val="00FFFF"/>
              </a:solidFill>
              <a:latin typeface="微软雅黑"/>
            </a:endParaRPr>
          </a:p>
        </p:txBody>
      </p:sp>
      <p:sp>
        <p:nvSpPr>
          <p:cNvPr id="31" name="TextBox 30"/>
          <p:cNvSpPr txBox="1"/>
          <p:nvPr/>
        </p:nvSpPr>
        <p:spPr>
          <a:xfrm rot="18900000">
            <a:off x="6133902" y="1313011"/>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保</a:t>
            </a:r>
            <a:endParaRPr lang="zh-CN" altLang="en-US" sz="2542">
              <a:solidFill>
                <a:srgbClr val="00FFFF"/>
              </a:solidFill>
              <a:latin typeface="微软雅黑"/>
            </a:endParaRPr>
          </a:p>
        </p:txBody>
      </p:sp>
      <p:sp>
        <p:nvSpPr>
          <p:cNvPr id="32" name="TextBox 31"/>
          <p:cNvSpPr txBox="1"/>
          <p:nvPr/>
        </p:nvSpPr>
        <p:spPr>
          <a:xfrm rot="18900000">
            <a:off x="6362177" y="1084737"/>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留</a:t>
            </a:r>
            <a:endParaRPr lang="zh-CN" altLang="en-US" sz="2542">
              <a:solidFill>
                <a:srgbClr val="00FFFF"/>
              </a:solidFill>
              <a:latin typeface="微软雅黑"/>
            </a:endParaRPr>
          </a:p>
        </p:txBody>
      </p:sp>
      <p:sp>
        <p:nvSpPr>
          <p:cNvPr id="33" name="TextBox 32"/>
          <p:cNvSpPr txBox="1"/>
          <p:nvPr/>
        </p:nvSpPr>
        <p:spPr>
          <a:xfrm>
            <a:off x="91439" y="256034"/>
            <a:ext cx="1396216" cy="414665"/>
          </a:xfrm>
          <a:prstGeom prst="rect">
            <a:avLst/>
          </a:prstGeom>
          <a:noFill/>
        </p:spPr>
        <p:txBody>
          <a:bodyPr vert="horz" wrap="none" lIns="0" tIns="0" rIns="0" bIns="0" rtlCol="0">
            <a:spAutoFit/>
          </a:bodyPr>
          <a:lstStyle/>
          <a:p>
            <a:pPr>
              <a:lnSpc>
                <a:spcPts val="3389"/>
              </a:lnSpc>
            </a:pPr>
            <a:r>
              <a:rPr lang="en-US" altLang="zh-CN" sz="2796" smtClean="0">
                <a:solidFill>
                  <a:srgbClr val="000000"/>
                </a:solidFill>
                <a:latin typeface="Times New Roman"/>
              </a:rPr>
              <a:t>NFL</a:t>
            </a:r>
            <a:r>
              <a:rPr lang="zh-CN" altLang="en-US" sz="2796" smtClean="0">
                <a:solidFill>
                  <a:srgbClr val="000000"/>
                </a:solidFill>
                <a:latin typeface="微软雅黑"/>
              </a:rPr>
              <a:t>定理</a:t>
            </a:r>
            <a:endParaRPr lang="zh-CN" altLang="en-US" sz="2796">
              <a:solidFill>
                <a:srgbClr val="000000"/>
              </a:solidFill>
              <a:latin typeface="微软雅黑"/>
            </a:endParaRPr>
          </a:p>
        </p:txBody>
      </p:sp>
      <p:sp>
        <p:nvSpPr>
          <p:cNvPr id="34" name="TextBox 33"/>
          <p:cNvSpPr txBox="1"/>
          <p:nvPr/>
        </p:nvSpPr>
        <p:spPr>
          <a:xfrm>
            <a:off x="401116" y="1271107"/>
            <a:ext cx="2821285" cy="245580"/>
          </a:xfrm>
          <a:prstGeom prst="rect">
            <a:avLst/>
          </a:prstGeom>
          <a:noFill/>
        </p:spPr>
        <p:txBody>
          <a:bodyPr vert="horz" wrap="none" lIns="0" tIns="0" rIns="0" bIns="0" rtlCol="0">
            <a:spAutoFit/>
          </a:bodyPr>
          <a:lstStyle/>
          <a:p>
            <a:pPr>
              <a:lnSpc>
                <a:spcPts val="1926"/>
              </a:lnSpc>
            </a:pPr>
            <a:r>
              <a:rPr lang="zh-CN" altLang="en-US" sz="2004" smtClean="0">
                <a:solidFill>
                  <a:srgbClr val="000000"/>
                </a:solidFill>
                <a:latin typeface="微软雅黑"/>
              </a:rPr>
              <a:t>简单起见，假设样本空间</a:t>
            </a:r>
            <a:endParaRPr lang="zh-CN" altLang="en-US" sz="2004">
              <a:solidFill>
                <a:srgbClr val="000000"/>
              </a:solidFill>
              <a:latin typeface="微软雅黑"/>
            </a:endParaRPr>
          </a:p>
        </p:txBody>
      </p:sp>
      <p:sp>
        <p:nvSpPr>
          <p:cNvPr id="35" name="TextBox 34"/>
          <p:cNvSpPr txBox="1"/>
          <p:nvPr/>
        </p:nvSpPr>
        <p:spPr>
          <a:xfrm>
            <a:off x="3575939" y="1271107"/>
            <a:ext cx="2340384" cy="243656"/>
          </a:xfrm>
          <a:prstGeom prst="rect">
            <a:avLst/>
          </a:prstGeom>
          <a:noFill/>
        </p:spPr>
        <p:txBody>
          <a:bodyPr vert="horz" wrap="none" lIns="0" tIns="0" rIns="0" bIns="0" rtlCol="0">
            <a:spAutoFit/>
          </a:bodyPr>
          <a:lstStyle/>
          <a:p>
            <a:pPr>
              <a:lnSpc>
                <a:spcPts val="1926"/>
              </a:lnSpc>
            </a:pPr>
            <a:r>
              <a:rPr lang="zh-CN" altLang="en-US" sz="2004" smtClean="0">
                <a:solidFill>
                  <a:srgbClr val="000000"/>
                </a:solidFill>
                <a:latin typeface="微软雅黑"/>
              </a:rPr>
              <a:t>和假设空间   离散</a:t>
            </a:r>
            <a:r>
              <a:rPr lang="en-US" altLang="zh-CN" sz="2004" smtClean="0">
                <a:solidFill>
                  <a:srgbClr val="000000"/>
                </a:solidFill>
                <a:latin typeface="微软雅黑"/>
              </a:rPr>
              <a:t>,</a:t>
            </a:r>
            <a:r>
              <a:rPr lang="zh-CN" altLang="en-US" sz="2004" smtClean="0">
                <a:solidFill>
                  <a:srgbClr val="000000"/>
                </a:solidFill>
                <a:latin typeface="微软雅黑"/>
              </a:rPr>
              <a:t>令</a:t>
            </a:r>
            <a:endParaRPr lang="zh-CN" altLang="en-US" sz="2004">
              <a:solidFill>
                <a:srgbClr val="000000"/>
              </a:solidFill>
              <a:latin typeface="微软雅黑"/>
            </a:endParaRPr>
          </a:p>
        </p:txBody>
      </p:sp>
      <p:sp>
        <p:nvSpPr>
          <p:cNvPr id="36" name="TextBox 35"/>
          <p:cNvSpPr txBox="1"/>
          <p:nvPr/>
        </p:nvSpPr>
        <p:spPr>
          <a:xfrm>
            <a:off x="7133590" y="1271107"/>
            <a:ext cx="1025922" cy="245580"/>
          </a:xfrm>
          <a:prstGeom prst="rect">
            <a:avLst/>
          </a:prstGeom>
          <a:noFill/>
        </p:spPr>
        <p:txBody>
          <a:bodyPr vert="horz" wrap="none" lIns="0" tIns="0" rIns="0" bIns="0" rtlCol="0">
            <a:spAutoFit/>
          </a:bodyPr>
          <a:lstStyle/>
          <a:p>
            <a:pPr>
              <a:lnSpc>
                <a:spcPts val="1926"/>
              </a:lnSpc>
            </a:pPr>
            <a:r>
              <a:rPr lang="zh-CN" altLang="en-US" sz="2004" smtClean="0">
                <a:solidFill>
                  <a:srgbClr val="000000"/>
                </a:solidFill>
                <a:latin typeface="微软雅黑"/>
              </a:rPr>
              <a:t>代表算法</a:t>
            </a:r>
            <a:endParaRPr lang="zh-CN" altLang="en-US" sz="2004">
              <a:solidFill>
                <a:srgbClr val="000000"/>
              </a:solidFill>
              <a:latin typeface="微软雅黑"/>
            </a:endParaRPr>
          </a:p>
        </p:txBody>
      </p:sp>
      <p:sp>
        <p:nvSpPr>
          <p:cNvPr id="37" name="TextBox 36"/>
          <p:cNvSpPr txBox="1"/>
          <p:nvPr/>
        </p:nvSpPr>
        <p:spPr>
          <a:xfrm>
            <a:off x="401116" y="1617055"/>
            <a:ext cx="7880362" cy="609269"/>
          </a:xfrm>
          <a:prstGeom prst="rect">
            <a:avLst/>
          </a:prstGeom>
          <a:noFill/>
        </p:spPr>
        <p:txBody>
          <a:bodyPr vert="horz" wrap="none" lIns="0" tIns="0" rIns="0" bIns="0" rtlCol="0">
            <a:spAutoFit/>
          </a:bodyPr>
          <a:lstStyle/>
          <a:p>
            <a:pPr>
              <a:lnSpc>
                <a:spcPts val="2212"/>
              </a:lnSpc>
            </a:pPr>
            <a:r>
              <a:rPr lang="zh-CN" altLang="en-US" sz="2004" smtClean="0">
                <a:solidFill>
                  <a:srgbClr val="000000"/>
                </a:solidFill>
                <a:latin typeface="微软雅黑"/>
              </a:rPr>
              <a:t>基于训练数据 </a:t>
            </a:r>
            <a:r>
              <a:rPr lang="en-US" altLang="zh-CN" sz="2004" b="1" i="1" smtClean="0">
                <a:solidFill>
                  <a:srgbClr val="000000"/>
                </a:solidFill>
                <a:latin typeface="Palatino Linotype"/>
              </a:rPr>
              <a:t>X </a:t>
            </a:r>
            <a:r>
              <a:rPr lang="zh-CN" altLang="en-US" sz="2004" smtClean="0">
                <a:solidFill>
                  <a:srgbClr val="000000"/>
                </a:solidFill>
                <a:latin typeface="微软雅黑"/>
              </a:rPr>
              <a:t>产生假设 </a:t>
            </a:r>
            <a:r>
              <a:rPr lang="en-US" altLang="zh-CN" sz="2004" i="1" smtClean="0">
                <a:solidFill>
                  <a:srgbClr val="000000"/>
                </a:solidFill>
                <a:latin typeface="Palatino Linotype"/>
              </a:rPr>
              <a:t>h </a:t>
            </a:r>
            <a:r>
              <a:rPr lang="zh-CN" altLang="en-US" sz="2004" smtClean="0">
                <a:solidFill>
                  <a:srgbClr val="000000"/>
                </a:solidFill>
                <a:latin typeface="微软雅黑"/>
              </a:rPr>
              <a:t>的概率，</a:t>
            </a:r>
            <a:r>
              <a:rPr lang="en-US" altLang="zh-CN" sz="2004" i="1" smtClean="0">
                <a:solidFill>
                  <a:srgbClr val="000000"/>
                </a:solidFill>
                <a:latin typeface="Palatino Linotype"/>
              </a:rPr>
              <a:t>f </a:t>
            </a:r>
            <a:r>
              <a:rPr lang="zh-CN" altLang="en-US" sz="2004" smtClean="0">
                <a:solidFill>
                  <a:srgbClr val="000000"/>
                </a:solidFill>
                <a:latin typeface="微软雅黑"/>
              </a:rPr>
              <a:t>代表要学的目标函数，   在训练</a:t>
            </a:r>
          </a:p>
          <a:p>
            <a:pPr>
              <a:lnSpc>
                <a:spcPts val="2751"/>
              </a:lnSpc>
            </a:pPr>
            <a:r>
              <a:rPr lang="zh-CN" altLang="en-US" sz="2004" smtClean="0">
                <a:solidFill>
                  <a:srgbClr val="000000"/>
                </a:solidFill>
                <a:latin typeface="微软雅黑"/>
              </a:rPr>
              <a:t>集之外所有样本上的总误差为</a:t>
            </a:r>
            <a:endParaRPr lang="zh-CN" altLang="en-US" sz="2004">
              <a:solidFill>
                <a:srgbClr val="000000"/>
              </a:solidFill>
              <a:latin typeface="微软雅黑"/>
            </a:endParaRPr>
          </a:p>
        </p:txBody>
      </p:sp>
      <p:sp>
        <p:nvSpPr>
          <p:cNvPr id="38" name="TextBox 37"/>
          <p:cNvSpPr txBox="1"/>
          <p:nvPr/>
        </p:nvSpPr>
        <p:spPr>
          <a:xfrm>
            <a:off x="509016" y="3828379"/>
            <a:ext cx="4873129" cy="245580"/>
          </a:xfrm>
          <a:prstGeom prst="rect">
            <a:avLst/>
          </a:prstGeom>
          <a:noFill/>
        </p:spPr>
        <p:txBody>
          <a:bodyPr vert="horz" wrap="none" lIns="0" tIns="0" rIns="0" bIns="0" rtlCol="0">
            <a:spAutoFit/>
          </a:bodyPr>
          <a:lstStyle/>
          <a:p>
            <a:pPr>
              <a:lnSpc>
                <a:spcPts val="1926"/>
              </a:lnSpc>
            </a:pPr>
            <a:r>
              <a:rPr lang="zh-CN" altLang="en-US" sz="2004" smtClean="0">
                <a:solidFill>
                  <a:srgbClr val="000000"/>
                </a:solidFill>
                <a:latin typeface="微软雅黑"/>
              </a:rPr>
              <a:t>考虑二分类问题，目标函数可以为任何函数</a:t>
            </a:r>
            <a:endParaRPr lang="zh-CN" altLang="en-US" sz="2004">
              <a:solidFill>
                <a:srgbClr val="000000"/>
              </a:solidFill>
              <a:latin typeface="微软雅黑"/>
            </a:endParaRPr>
          </a:p>
        </p:txBody>
      </p:sp>
      <p:sp>
        <p:nvSpPr>
          <p:cNvPr id="39" name="TextBox 38"/>
          <p:cNvSpPr txBox="1"/>
          <p:nvPr/>
        </p:nvSpPr>
        <p:spPr>
          <a:xfrm>
            <a:off x="6136513" y="3828379"/>
            <a:ext cx="1795363" cy="245580"/>
          </a:xfrm>
          <a:prstGeom prst="rect">
            <a:avLst/>
          </a:prstGeom>
          <a:noFill/>
        </p:spPr>
        <p:txBody>
          <a:bodyPr vert="horz" wrap="none" lIns="0" tIns="0" rIns="0" bIns="0" rtlCol="0">
            <a:spAutoFit/>
          </a:bodyPr>
          <a:lstStyle/>
          <a:p>
            <a:pPr>
              <a:lnSpc>
                <a:spcPts val="1926"/>
              </a:lnSpc>
            </a:pPr>
            <a:r>
              <a:rPr lang="zh-CN" altLang="en-US" sz="2004" smtClean="0">
                <a:solidFill>
                  <a:srgbClr val="000000"/>
                </a:solidFill>
                <a:latin typeface="微软雅黑"/>
              </a:rPr>
              <a:t>，，函数空间为</a:t>
            </a:r>
            <a:endParaRPr lang="zh-CN" altLang="en-US" sz="2004">
              <a:solidFill>
                <a:srgbClr val="000000"/>
              </a:solidFill>
              <a:latin typeface="微软雅黑"/>
            </a:endParaRPr>
          </a:p>
        </p:txBody>
      </p:sp>
      <p:sp>
        <p:nvSpPr>
          <p:cNvPr id="40" name="TextBox 39"/>
          <p:cNvSpPr txBox="1"/>
          <p:nvPr/>
        </p:nvSpPr>
        <p:spPr>
          <a:xfrm>
            <a:off x="1399286" y="4182201"/>
            <a:ext cx="5084725" cy="282129"/>
          </a:xfrm>
          <a:prstGeom prst="rect">
            <a:avLst/>
          </a:prstGeom>
          <a:noFill/>
        </p:spPr>
        <p:txBody>
          <a:bodyPr vert="horz" wrap="none" lIns="0" tIns="0" rIns="0" bIns="0" rtlCol="0">
            <a:spAutoFit/>
          </a:bodyPr>
          <a:lstStyle/>
          <a:p>
            <a:pPr>
              <a:lnSpc>
                <a:spcPts val="2212"/>
              </a:lnSpc>
            </a:pPr>
            <a:r>
              <a:rPr lang="zh-CN" altLang="en-US" sz="2004" smtClean="0">
                <a:solidFill>
                  <a:srgbClr val="000000"/>
                </a:solidFill>
                <a:latin typeface="微软雅黑"/>
              </a:rPr>
              <a:t>，对所有可能的 </a:t>
            </a:r>
            <a:r>
              <a:rPr lang="en-US" altLang="zh-CN" sz="2004" i="1" smtClean="0">
                <a:solidFill>
                  <a:srgbClr val="000000"/>
                </a:solidFill>
                <a:latin typeface="Palatino Linotype"/>
              </a:rPr>
              <a:t>f </a:t>
            </a:r>
            <a:r>
              <a:rPr lang="zh-CN" altLang="en-US" sz="2004" smtClean="0">
                <a:solidFill>
                  <a:srgbClr val="000000"/>
                </a:solidFill>
                <a:latin typeface="微软雅黑"/>
              </a:rPr>
              <a:t>按均匀分布对误差求和，有</a:t>
            </a:r>
            <a:endParaRPr lang="zh-CN" altLang="en-US" sz="2004">
              <a:solidFill>
                <a:srgbClr val="000000"/>
              </a:solidFill>
              <a:latin typeface="微软雅黑"/>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name="myslide37">
    <p:spTree>
      <p:nvGrpSpPr>
        <p:cNvPr id="1" name=""/>
        <p:cNvGrpSpPr/>
        <p:nvPr/>
      </p:nvGrpSpPr>
      <p:grpSpPr>
        <a:xfrm>
          <a:off x="0" y="0"/>
          <a:ext cx="0" cy="0"/>
          <a:chOff x="0" y="0"/>
          <a:chExt cx="0" cy="0"/>
        </a:xfrm>
      </p:grpSpPr>
      <p:sp>
        <p:nvSpPr>
          <p:cNvPr id="2" name="任意多边形 1"/>
          <p:cNvSpPr/>
          <p:nvPr/>
        </p:nvSpPr>
        <p:spPr>
          <a:xfrm>
            <a:off x="7025640" y="5087111"/>
            <a:ext cx="332232" cy="577598"/>
          </a:xfrm>
          <a:custGeom>
            <a:avLst/>
            <a:gdLst/>
            <a:ahLst/>
            <a:cxnLst/>
            <a:rect l="0" t="0" r="0" b="0"/>
            <a:pathLst>
              <a:path w="332232" h="577598">
                <a:moveTo>
                  <a:pt x="0" y="411480"/>
                </a:moveTo>
                <a:lnTo>
                  <a:pt x="83057" y="411480"/>
                </a:lnTo>
                <a:lnTo>
                  <a:pt x="83057" y="0"/>
                </a:lnTo>
                <a:lnTo>
                  <a:pt x="249174" y="0"/>
                </a:lnTo>
                <a:lnTo>
                  <a:pt x="249174" y="411480"/>
                </a:lnTo>
                <a:lnTo>
                  <a:pt x="332231" y="411480"/>
                </a:lnTo>
                <a:lnTo>
                  <a:pt x="166116" y="577597"/>
                </a:lnTo>
                <a:close/>
              </a:path>
            </a:pathLst>
          </a:custGeom>
          <a:solidFill>
            <a:srgbClr val="000000">
              <a:alpha val="0"/>
            </a:srgbClr>
          </a:solidFill>
          <a:ln w="12700" cap="flat" cmpd="sng" algn="ctr">
            <a:solidFill>
              <a:srgbClr val="FF0000"/>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descr="ws_F3E5.tmp"/>
          <p:cNvPicPr>
            <a:picLocks/>
          </p:cNvPicPr>
          <p:nvPr/>
        </p:nvPicPr>
        <p:blipFill>
          <a:blip r:embed="rId2" cstate="print"/>
          <a:stretch>
            <a:fillRect/>
          </a:stretch>
        </p:blipFill>
        <p:spPr>
          <a:xfrm>
            <a:off x="508000" y="1193800"/>
            <a:ext cx="7772400" cy="4229100"/>
          </a:xfrm>
          <a:prstGeom prst="rect">
            <a:avLst/>
          </a:prstGeom>
        </p:spPr>
      </p:pic>
      <p:pic>
        <p:nvPicPr>
          <p:cNvPr id="4" name="图片 3" descr="ws_F3E6.tmp"/>
          <p:cNvPicPr>
            <a:picLocks/>
          </p:cNvPicPr>
          <p:nvPr/>
        </p:nvPicPr>
        <p:blipFill>
          <a:blip r:embed="rId3" cstate="print"/>
          <a:stretch>
            <a:fillRect/>
          </a:stretch>
        </p:blipFill>
        <p:spPr>
          <a:xfrm>
            <a:off x="0" y="0"/>
            <a:ext cx="9144000" cy="6858000"/>
          </a:xfrm>
          <a:prstGeom prst="rect">
            <a:avLst/>
          </a:prstGeom>
        </p:spPr>
      </p:pic>
      <p:sp>
        <p:nvSpPr>
          <p:cNvPr id="5" name="TextBox 4"/>
          <p:cNvSpPr txBox="1"/>
          <p:nvPr/>
        </p:nvSpPr>
        <p:spPr>
          <a:xfrm rot="18900000">
            <a:off x="5905628" y="1541286"/>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权</a:t>
            </a:r>
            <a:endParaRPr lang="zh-CN" altLang="en-US" sz="2542">
              <a:solidFill>
                <a:srgbClr val="00FFFF"/>
              </a:solidFill>
              <a:latin typeface="微软雅黑"/>
            </a:endParaRPr>
          </a:p>
        </p:txBody>
      </p:sp>
      <p:sp>
        <p:nvSpPr>
          <p:cNvPr id="6" name="TextBox 5"/>
          <p:cNvSpPr txBox="1"/>
          <p:nvPr/>
        </p:nvSpPr>
        <p:spPr>
          <a:xfrm rot="18900000">
            <a:off x="2709786" y="4737128"/>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大</a:t>
            </a:r>
            <a:endParaRPr lang="zh-CN" altLang="en-US" sz="2542">
              <a:solidFill>
                <a:srgbClr val="00FFFF"/>
              </a:solidFill>
              <a:latin typeface="微软雅黑"/>
            </a:endParaRPr>
          </a:p>
        </p:txBody>
      </p:sp>
      <p:sp>
        <p:nvSpPr>
          <p:cNvPr id="7" name="TextBox 6"/>
          <p:cNvSpPr txBox="1"/>
          <p:nvPr/>
        </p:nvSpPr>
        <p:spPr>
          <a:xfrm rot="18900000">
            <a:off x="2938060" y="4508853"/>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学</a:t>
            </a:r>
            <a:endParaRPr lang="zh-CN" altLang="en-US" sz="2542">
              <a:solidFill>
                <a:srgbClr val="00FFFF"/>
              </a:solidFill>
              <a:latin typeface="微软雅黑"/>
            </a:endParaRPr>
          </a:p>
        </p:txBody>
      </p:sp>
      <p:sp>
        <p:nvSpPr>
          <p:cNvPr id="8" name="TextBox 7"/>
          <p:cNvSpPr txBox="1"/>
          <p:nvPr/>
        </p:nvSpPr>
        <p:spPr>
          <a:xfrm rot="18900000">
            <a:off x="3166335" y="4280579"/>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机</a:t>
            </a:r>
            <a:endParaRPr lang="zh-CN" altLang="en-US" sz="2542">
              <a:solidFill>
                <a:srgbClr val="00FFFF"/>
              </a:solidFill>
              <a:latin typeface="微软雅黑"/>
            </a:endParaRPr>
          </a:p>
        </p:txBody>
      </p:sp>
      <p:sp>
        <p:nvSpPr>
          <p:cNvPr id="9" name="TextBox 8"/>
          <p:cNvSpPr txBox="1"/>
          <p:nvPr/>
        </p:nvSpPr>
        <p:spPr>
          <a:xfrm rot="18900000">
            <a:off x="3394609" y="4052304"/>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器</a:t>
            </a:r>
            <a:endParaRPr lang="zh-CN" altLang="en-US" sz="2542">
              <a:solidFill>
                <a:srgbClr val="00FFFF"/>
              </a:solidFill>
              <a:latin typeface="微软雅黑"/>
            </a:endParaRPr>
          </a:p>
        </p:txBody>
      </p:sp>
      <p:sp>
        <p:nvSpPr>
          <p:cNvPr id="10" name="TextBox 9"/>
          <p:cNvSpPr txBox="1"/>
          <p:nvPr/>
        </p:nvSpPr>
        <p:spPr>
          <a:xfrm rot="18900000">
            <a:off x="3622884" y="3824030"/>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学</a:t>
            </a:r>
            <a:endParaRPr lang="zh-CN" altLang="en-US" sz="2542">
              <a:solidFill>
                <a:srgbClr val="00FFFF"/>
              </a:solidFill>
              <a:latin typeface="微软雅黑"/>
            </a:endParaRPr>
          </a:p>
        </p:txBody>
      </p:sp>
      <p:sp>
        <p:nvSpPr>
          <p:cNvPr id="11" name="TextBox 10"/>
          <p:cNvSpPr txBox="1"/>
          <p:nvPr/>
        </p:nvSpPr>
        <p:spPr>
          <a:xfrm rot="18900000">
            <a:off x="3851158" y="3595756"/>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习</a:t>
            </a:r>
            <a:endParaRPr lang="zh-CN" altLang="en-US" sz="2542">
              <a:solidFill>
                <a:srgbClr val="00FFFF"/>
              </a:solidFill>
              <a:latin typeface="微软雅黑"/>
            </a:endParaRPr>
          </a:p>
        </p:txBody>
      </p:sp>
      <p:sp>
        <p:nvSpPr>
          <p:cNvPr id="12" name="TextBox 11"/>
          <p:cNvSpPr txBox="1"/>
          <p:nvPr/>
        </p:nvSpPr>
        <p:spPr>
          <a:xfrm rot="18900000">
            <a:off x="4079433" y="3367481"/>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导</a:t>
            </a:r>
            <a:endParaRPr lang="zh-CN" altLang="en-US" sz="2542">
              <a:solidFill>
                <a:srgbClr val="00FFFF"/>
              </a:solidFill>
              <a:latin typeface="微软雅黑"/>
            </a:endParaRPr>
          </a:p>
        </p:txBody>
      </p:sp>
      <p:sp>
        <p:nvSpPr>
          <p:cNvPr id="13" name="TextBox 12"/>
          <p:cNvSpPr txBox="1"/>
          <p:nvPr/>
        </p:nvSpPr>
        <p:spPr>
          <a:xfrm rot="18900000">
            <a:off x="4307707" y="3139207"/>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论</a:t>
            </a:r>
            <a:endParaRPr lang="zh-CN" altLang="en-US" sz="2542">
              <a:solidFill>
                <a:srgbClr val="00FFFF"/>
              </a:solidFill>
              <a:latin typeface="微软雅黑"/>
            </a:endParaRPr>
          </a:p>
        </p:txBody>
      </p:sp>
      <p:sp>
        <p:nvSpPr>
          <p:cNvPr id="14" name="TextBox 13"/>
          <p:cNvSpPr txBox="1"/>
          <p:nvPr/>
        </p:nvSpPr>
        <p:spPr>
          <a:xfrm rot="18900000">
            <a:off x="4535981" y="2910932"/>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课</a:t>
            </a:r>
            <a:endParaRPr lang="zh-CN" altLang="en-US" sz="2542">
              <a:solidFill>
                <a:srgbClr val="00FFFF"/>
              </a:solidFill>
              <a:latin typeface="微软雅黑"/>
            </a:endParaRPr>
          </a:p>
        </p:txBody>
      </p:sp>
      <p:sp>
        <p:nvSpPr>
          <p:cNvPr id="15" name="TextBox 14"/>
          <p:cNvSpPr txBox="1"/>
          <p:nvPr/>
        </p:nvSpPr>
        <p:spPr>
          <a:xfrm rot="18900000">
            <a:off x="4764256" y="2682658"/>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程</a:t>
            </a:r>
            <a:endParaRPr lang="zh-CN" altLang="en-US" sz="2542">
              <a:solidFill>
                <a:srgbClr val="00FFFF"/>
              </a:solidFill>
              <a:latin typeface="微软雅黑"/>
            </a:endParaRPr>
          </a:p>
        </p:txBody>
      </p:sp>
      <p:sp>
        <p:nvSpPr>
          <p:cNvPr id="16" name="TextBox 15"/>
          <p:cNvSpPr txBox="1"/>
          <p:nvPr/>
        </p:nvSpPr>
        <p:spPr>
          <a:xfrm rot="18900000">
            <a:off x="4992530" y="2454384"/>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专</a:t>
            </a:r>
            <a:endParaRPr lang="zh-CN" altLang="en-US" sz="2542">
              <a:solidFill>
                <a:srgbClr val="00FFFF"/>
              </a:solidFill>
              <a:latin typeface="微软雅黑"/>
            </a:endParaRPr>
          </a:p>
        </p:txBody>
      </p:sp>
      <p:sp>
        <p:nvSpPr>
          <p:cNvPr id="17" name="TextBox 16"/>
          <p:cNvSpPr txBox="1"/>
          <p:nvPr/>
        </p:nvSpPr>
        <p:spPr>
          <a:xfrm rot="18900000">
            <a:off x="5220805" y="2226109"/>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用</a:t>
            </a:r>
            <a:endParaRPr lang="zh-CN" altLang="en-US" sz="2542">
              <a:solidFill>
                <a:srgbClr val="00FFFF"/>
              </a:solidFill>
              <a:latin typeface="微软雅黑"/>
            </a:endParaRPr>
          </a:p>
        </p:txBody>
      </p:sp>
      <p:sp>
        <p:nvSpPr>
          <p:cNvPr id="18" name="TextBox 17"/>
          <p:cNvSpPr txBox="1"/>
          <p:nvPr/>
        </p:nvSpPr>
        <p:spPr>
          <a:xfrm rot="18900000">
            <a:off x="1690110" y="5676121"/>
            <a:ext cx="381515" cy="279564"/>
          </a:xfrm>
          <a:prstGeom prst="rect">
            <a:avLst/>
          </a:prstGeom>
          <a:noFill/>
        </p:spPr>
        <p:txBody>
          <a:bodyPr vert="horz" wrap="none" lIns="0" tIns="0" rIns="0" bIns="0" rtlCol="0">
            <a:spAutoFit/>
          </a:bodyPr>
          <a:lstStyle/>
          <a:p>
            <a:pPr>
              <a:lnSpc>
                <a:spcPts val="2107"/>
              </a:lnSpc>
            </a:pPr>
            <a:r>
              <a:rPr lang="en-US" altLang="zh-CN" sz="2542" smtClean="0">
                <a:solidFill>
                  <a:srgbClr val="00FFFF"/>
                </a:solidFill>
                <a:latin typeface="微软雅黑"/>
              </a:rPr>
              <a:t>20</a:t>
            </a:r>
            <a:endParaRPr lang="zh-CN" altLang="en-US" sz="2542">
              <a:solidFill>
                <a:srgbClr val="00FFFF"/>
              </a:solidFill>
              <a:latin typeface="微软雅黑"/>
            </a:endParaRPr>
          </a:p>
        </p:txBody>
      </p:sp>
      <p:sp>
        <p:nvSpPr>
          <p:cNvPr id="19" name="TextBox 18"/>
          <p:cNvSpPr txBox="1"/>
          <p:nvPr/>
        </p:nvSpPr>
        <p:spPr>
          <a:xfrm rot="18900000">
            <a:off x="1957647" y="5408583"/>
            <a:ext cx="381515" cy="279564"/>
          </a:xfrm>
          <a:prstGeom prst="rect">
            <a:avLst/>
          </a:prstGeom>
          <a:noFill/>
        </p:spPr>
        <p:txBody>
          <a:bodyPr vert="horz" wrap="none" lIns="0" tIns="0" rIns="0" bIns="0" rtlCol="0">
            <a:spAutoFit/>
          </a:bodyPr>
          <a:lstStyle/>
          <a:p>
            <a:pPr>
              <a:lnSpc>
                <a:spcPts val="2107"/>
              </a:lnSpc>
            </a:pPr>
            <a:r>
              <a:rPr lang="en-US" altLang="zh-CN" sz="2542" smtClean="0">
                <a:solidFill>
                  <a:srgbClr val="00FFFF"/>
                </a:solidFill>
                <a:latin typeface="微软雅黑"/>
              </a:rPr>
              <a:t>16</a:t>
            </a:r>
            <a:endParaRPr lang="zh-CN" altLang="en-US" sz="2542">
              <a:solidFill>
                <a:srgbClr val="00FFFF"/>
              </a:solidFill>
              <a:latin typeface="微软雅黑"/>
            </a:endParaRPr>
          </a:p>
        </p:txBody>
      </p:sp>
      <p:sp>
        <p:nvSpPr>
          <p:cNvPr id="20" name="TextBox 19"/>
          <p:cNvSpPr txBox="1"/>
          <p:nvPr/>
        </p:nvSpPr>
        <p:spPr>
          <a:xfrm rot="18900000">
            <a:off x="2253237" y="5193677"/>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南</a:t>
            </a:r>
            <a:endParaRPr lang="zh-CN" altLang="en-US" sz="2542">
              <a:solidFill>
                <a:srgbClr val="00FFFF"/>
              </a:solidFill>
              <a:latin typeface="微软雅黑"/>
            </a:endParaRPr>
          </a:p>
        </p:txBody>
      </p:sp>
      <p:sp>
        <p:nvSpPr>
          <p:cNvPr id="21" name="TextBox 20"/>
          <p:cNvSpPr txBox="1"/>
          <p:nvPr/>
        </p:nvSpPr>
        <p:spPr>
          <a:xfrm rot="18900000">
            <a:off x="2481511" y="4965402"/>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京</a:t>
            </a:r>
            <a:endParaRPr lang="zh-CN" altLang="en-US" sz="2542">
              <a:solidFill>
                <a:srgbClr val="00FFFF"/>
              </a:solidFill>
              <a:latin typeface="微软雅黑"/>
            </a:endParaRPr>
          </a:p>
        </p:txBody>
      </p:sp>
      <p:sp>
        <p:nvSpPr>
          <p:cNvPr id="22" name="TextBox 21"/>
          <p:cNvSpPr txBox="1"/>
          <p:nvPr/>
        </p:nvSpPr>
        <p:spPr>
          <a:xfrm rot="18900000">
            <a:off x="5449079" y="1997835"/>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所</a:t>
            </a:r>
            <a:endParaRPr lang="zh-CN" altLang="en-US" sz="2542">
              <a:solidFill>
                <a:srgbClr val="00FFFF"/>
              </a:solidFill>
              <a:latin typeface="微软雅黑"/>
            </a:endParaRPr>
          </a:p>
        </p:txBody>
      </p:sp>
      <p:sp>
        <p:nvSpPr>
          <p:cNvPr id="23" name="TextBox 22"/>
          <p:cNvSpPr txBox="1"/>
          <p:nvPr/>
        </p:nvSpPr>
        <p:spPr>
          <a:xfrm rot="18900000">
            <a:off x="5677354" y="1769560"/>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有</a:t>
            </a:r>
            <a:endParaRPr lang="zh-CN" altLang="en-US" sz="2542">
              <a:solidFill>
                <a:srgbClr val="00FFFF"/>
              </a:solidFill>
              <a:latin typeface="微软雅黑"/>
            </a:endParaRPr>
          </a:p>
        </p:txBody>
      </p:sp>
      <p:sp>
        <p:nvSpPr>
          <p:cNvPr id="24" name="TextBox 23"/>
          <p:cNvSpPr txBox="1"/>
          <p:nvPr/>
        </p:nvSpPr>
        <p:spPr>
          <a:xfrm rot="18900000">
            <a:off x="6133902" y="1313011"/>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保</a:t>
            </a:r>
            <a:endParaRPr lang="zh-CN" altLang="en-US" sz="2542">
              <a:solidFill>
                <a:srgbClr val="00FFFF"/>
              </a:solidFill>
              <a:latin typeface="微软雅黑"/>
            </a:endParaRPr>
          </a:p>
        </p:txBody>
      </p:sp>
      <p:sp>
        <p:nvSpPr>
          <p:cNvPr id="25" name="TextBox 24"/>
          <p:cNvSpPr txBox="1"/>
          <p:nvPr/>
        </p:nvSpPr>
        <p:spPr>
          <a:xfrm rot="18900000">
            <a:off x="6362177" y="1084737"/>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留</a:t>
            </a:r>
            <a:endParaRPr lang="zh-CN" altLang="en-US" sz="2542">
              <a:solidFill>
                <a:srgbClr val="00FFFF"/>
              </a:solidFill>
              <a:latin typeface="微软雅黑"/>
            </a:endParaRPr>
          </a:p>
        </p:txBody>
      </p:sp>
      <p:sp>
        <p:nvSpPr>
          <p:cNvPr id="26" name="TextBox 25"/>
          <p:cNvSpPr txBox="1"/>
          <p:nvPr/>
        </p:nvSpPr>
        <p:spPr>
          <a:xfrm>
            <a:off x="91439" y="256034"/>
            <a:ext cx="1396216" cy="414665"/>
          </a:xfrm>
          <a:prstGeom prst="rect">
            <a:avLst/>
          </a:prstGeom>
          <a:noFill/>
        </p:spPr>
        <p:txBody>
          <a:bodyPr vert="horz" wrap="none" lIns="0" tIns="0" rIns="0" bIns="0" rtlCol="0">
            <a:spAutoFit/>
          </a:bodyPr>
          <a:lstStyle/>
          <a:p>
            <a:pPr>
              <a:lnSpc>
                <a:spcPts val="3389"/>
              </a:lnSpc>
            </a:pPr>
            <a:r>
              <a:rPr lang="en-US" altLang="zh-CN" sz="2796" smtClean="0">
                <a:solidFill>
                  <a:srgbClr val="000000"/>
                </a:solidFill>
                <a:latin typeface="Times New Roman"/>
              </a:rPr>
              <a:t>NFL</a:t>
            </a:r>
            <a:r>
              <a:rPr lang="zh-CN" altLang="en-US" sz="2796" smtClean="0">
                <a:solidFill>
                  <a:srgbClr val="000000"/>
                </a:solidFill>
                <a:latin typeface="微软雅黑"/>
              </a:rPr>
              <a:t>定理</a:t>
            </a:r>
            <a:endParaRPr lang="zh-CN" altLang="en-US" sz="2796">
              <a:solidFill>
                <a:srgbClr val="000000"/>
              </a:solidFill>
              <a:latin typeface="微软雅黑"/>
            </a:endParaRPr>
          </a:p>
        </p:txBody>
      </p:sp>
      <p:sp>
        <p:nvSpPr>
          <p:cNvPr id="27" name="TextBox 26"/>
          <p:cNvSpPr txBox="1"/>
          <p:nvPr/>
        </p:nvSpPr>
        <p:spPr>
          <a:xfrm>
            <a:off x="6059170" y="4770754"/>
            <a:ext cx="2539157" cy="219932"/>
          </a:xfrm>
          <a:prstGeom prst="rect">
            <a:avLst/>
          </a:prstGeom>
          <a:noFill/>
        </p:spPr>
        <p:txBody>
          <a:bodyPr vert="horz" wrap="none" lIns="0" tIns="0" rIns="0" bIns="0" rtlCol="0">
            <a:spAutoFit/>
          </a:bodyPr>
          <a:lstStyle/>
          <a:p>
            <a:pPr>
              <a:lnSpc>
                <a:spcPts val="1730"/>
              </a:lnSpc>
            </a:pPr>
            <a:r>
              <a:rPr lang="zh-CN" altLang="en-US" smtClean="0">
                <a:solidFill>
                  <a:srgbClr val="FF0000"/>
                </a:solidFill>
                <a:latin typeface="微软雅黑"/>
              </a:rPr>
              <a:t>总误差与学习算法无关！</a:t>
            </a:r>
            <a:endParaRPr lang="zh-CN" altLang="en-US">
              <a:solidFill>
                <a:srgbClr val="FF0000"/>
              </a:solidFill>
              <a:latin typeface="微软雅黑"/>
            </a:endParaRPr>
          </a:p>
        </p:txBody>
      </p:sp>
      <p:sp>
        <p:nvSpPr>
          <p:cNvPr id="28" name="TextBox 27"/>
          <p:cNvSpPr txBox="1"/>
          <p:nvPr/>
        </p:nvSpPr>
        <p:spPr>
          <a:xfrm>
            <a:off x="6100571" y="5853379"/>
            <a:ext cx="2462213" cy="296491"/>
          </a:xfrm>
          <a:prstGeom prst="rect">
            <a:avLst/>
          </a:prstGeom>
          <a:noFill/>
        </p:spPr>
        <p:txBody>
          <a:bodyPr vert="horz" wrap="none" lIns="0" tIns="0" rIns="0" bIns="0" rtlCol="0">
            <a:spAutoFit/>
          </a:bodyPr>
          <a:lstStyle/>
          <a:p>
            <a:pPr>
              <a:lnSpc>
                <a:spcPts val="2306"/>
              </a:lnSpc>
            </a:pPr>
            <a:r>
              <a:rPr lang="zh-CN" altLang="en-US" sz="2400" smtClean="0">
                <a:solidFill>
                  <a:srgbClr val="FF0000"/>
                </a:solidFill>
                <a:latin typeface="微软雅黑"/>
              </a:rPr>
              <a:t>所有算法一样好！</a:t>
            </a:r>
            <a:endParaRPr lang="zh-CN" altLang="en-US" sz="2400">
              <a:solidFill>
                <a:srgbClr val="FF0000"/>
              </a:solidFill>
              <a:latin typeface="微软雅黑"/>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name="myslide38">
    <p:spTree>
      <p:nvGrpSpPr>
        <p:cNvPr id="1" name=""/>
        <p:cNvGrpSpPr/>
        <p:nvPr/>
      </p:nvGrpSpPr>
      <p:grpSpPr>
        <a:xfrm>
          <a:off x="0" y="0"/>
          <a:ext cx="0" cy="0"/>
          <a:chOff x="0" y="0"/>
          <a:chExt cx="0" cy="0"/>
        </a:xfrm>
      </p:grpSpPr>
      <p:pic>
        <p:nvPicPr>
          <p:cNvPr id="2" name="图片 1" descr="ws_F869.tmp"/>
          <p:cNvPicPr>
            <a:picLocks/>
          </p:cNvPicPr>
          <p:nvPr/>
        </p:nvPicPr>
        <p:blipFill>
          <a:blip r:embed="rId2" cstate="print"/>
          <a:stretch>
            <a:fillRect/>
          </a:stretch>
        </p:blipFill>
        <p:spPr>
          <a:xfrm>
            <a:off x="0" y="0"/>
            <a:ext cx="9144000" cy="6858000"/>
          </a:xfrm>
          <a:prstGeom prst="rect">
            <a:avLst/>
          </a:prstGeom>
        </p:spPr>
      </p:pic>
      <p:sp>
        <p:nvSpPr>
          <p:cNvPr id="3" name="TextBox 2"/>
          <p:cNvSpPr txBox="1"/>
          <p:nvPr/>
        </p:nvSpPr>
        <p:spPr>
          <a:xfrm rot="18900000">
            <a:off x="5905628" y="1541286"/>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权</a:t>
            </a:r>
            <a:endParaRPr lang="zh-CN" altLang="en-US" sz="2542">
              <a:solidFill>
                <a:srgbClr val="00FFFF"/>
              </a:solidFill>
              <a:latin typeface="微软雅黑"/>
            </a:endParaRPr>
          </a:p>
        </p:txBody>
      </p:sp>
      <p:sp>
        <p:nvSpPr>
          <p:cNvPr id="4" name="TextBox 3"/>
          <p:cNvSpPr txBox="1"/>
          <p:nvPr/>
        </p:nvSpPr>
        <p:spPr>
          <a:xfrm rot="18900000">
            <a:off x="3394609" y="4052304"/>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器</a:t>
            </a:r>
            <a:endParaRPr lang="zh-CN" altLang="en-US" sz="2542">
              <a:solidFill>
                <a:srgbClr val="00FFFF"/>
              </a:solidFill>
              <a:latin typeface="微软雅黑"/>
            </a:endParaRPr>
          </a:p>
        </p:txBody>
      </p:sp>
      <p:sp>
        <p:nvSpPr>
          <p:cNvPr id="5" name="TextBox 4"/>
          <p:cNvSpPr txBox="1"/>
          <p:nvPr/>
        </p:nvSpPr>
        <p:spPr>
          <a:xfrm rot="18900000">
            <a:off x="3622884" y="3824030"/>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学</a:t>
            </a:r>
            <a:endParaRPr lang="zh-CN" altLang="en-US" sz="2542">
              <a:solidFill>
                <a:srgbClr val="00FFFF"/>
              </a:solidFill>
              <a:latin typeface="微软雅黑"/>
            </a:endParaRPr>
          </a:p>
        </p:txBody>
      </p:sp>
      <p:sp>
        <p:nvSpPr>
          <p:cNvPr id="6" name="TextBox 5"/>
          <p:cNvSpPr txBox="1"/>
          <p:nvPr/>
        </p:nvSpPr>
        <p:spPr>
          <a:xfrm rot="18900000">
            <a:off x="3851158" y="3595756"/>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习</a:t>
            </a:r>
            <a:endParaRPr lang="zh-CN" altLang="en-US" sz="2542">
              <a:solidFill>
                <a:srgbClr val="00FFFF"/>
              </a:solidFill>
              <a:latin typeface="微软雅黑"/>
            </a:endParaRPr>
          </a:p>
        </p:txBody>
      </p:sp>
      <p:sp>
        <p:nvSpPr>
          <p:cNvPr id="7" name="TextBox 6"/>
          <p:cNvSpPr txBox="1"/>
          <p:nvPr/>
        </p:nvSpPr>
        <p:spPr>
          <a:xfrm rot="18900000">
            <a:off x="4079433" y="3367481"/>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导</a:t>
            </a:r>
            <a:endParaRPr lang="zh-CN" altLang="en-US" sz="2542">
              <a:solidFill>
                <a:srgbClr val="00FFFF"/>
              </a:solidFill>
              <a:latin typeface="微软雅黑"/>
            </a:endParaRPr>
          </a:p>
        </p:txBody>
      </p:sp>
      <p:sp>
        <p:nvSpPr>
          <p:cNvPr id="8" name="TextBox 7"/>
          <p:cNvSpPr txBox="1"/>
          <p:nvPr/>
        </p:nvSpPr>
        <p:spPr>
          <a:xfrm rot="18900000">
            <a:off x="4307707" y="3139207"/>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论</a:t>
            </a:r>
            <a:endParaRPr lang="zh-CN" altLang="en-US" sz="2542">
              <a:solidFill>
                <a:srgbClr val="00FFFF"/>
              </a:solidFill>
              <a:latin typeface="微软雅黑"/>
            </a:endParaRPr>
          </a:p>
        </p:txBody>
      </p:sp>
      <p:sp>
        <p:nvSpPr>
          <p:cNvPr id="9" name="TextBox 8"/>
          <p:cNvSpPr txBox="1"/>
          <p:nvPr/>
        </p:nvSpPr>
        <p:spPr>
          <a:xfrm rot="18900000">
            <a:off x="4535981" y="2910932"/>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课</a:t>
            </a:r>
            <a:endParaRPr lang="zh-CN" altLang="en-US" sz="2542">
              <a:solidFill>
                <a:srgbClr val="00FFFF"/>
              </a:solidFill>
              <a:latin typeface="微软雅黑"/>
            </a:endParaRPr>
          </a:p>
        </p:txBody>
      </p:sp>
      <p:sp>
        <p:nvSpPr>
          <p:cNvPr id="10" name="TextBox 9"/>
          <p:cNvSpPr txBox="1"/>
          <p:nvPr/>
        </p:nvSpPr>
        <p:spPr>
          <a:xfrm rot="18900000">
            <a:off x="4764256" y="2682658"/>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程</a:t>
            </a:r>
            <a:endParaRPr lang="zh-CN" altLang="en-US" sz="2542">
              <a:solidFill>
                <a:srgbClr val="00FFFF"/>
              </a:solidFill>
              <a:latin typeface="微软雅黑"/>
            </a:endParaRPr>
          </a:p>
        </p:txBody>
      </p:sp>
      <p:sp>
        <p:nvSpPr>
          <p:cNvPr id="11" name="TextBox 10"/>
          <p:cNvSpPr txBox="1"/>
          <p:nvPr/>
        </p:nvSpPr>
        <p:spPr>
          <a:xfrm rot="18900000">
            <a:off x="4992530" y="2454384"/>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专</a:t>
            </a:r>
            <a:endParaRPr lang="zh-CN" altLang="en-US" sz="2542">
              <a:solidFill>
                <a:srgbClr val="00FFFF"/>
              </a:solidFill>
              <a:latin typeface="微软雅黑"/>
            </a:endParaRPr>
          </a:p>
        </p:txBody>
      </p:sp>
      <p:sp>
        <p:nvSpPr>
          <p:cNvPr id="12" name="TextBox 11"/>
          <p:cNvSpPr txBox="1"/>
          <p:nvPr/>
        </p:nvSpPr>
        <p:spPr>
          <a:xfrm rot="18900000">
            <a:off x="5220805" y="2226109"/>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用</a:t>
            </a:r>
            <a:endParaRPr lang="zh-CN" altLang="en-US" sz="2542">
              <a:solidFill>
                <a:srgbClr val="00FFFF"/>
              </a:solidFill>
              <a:latin typeface="微软雅黑"/>
            </a:endParaRPr>
          </a:p>
        </p:txBody>
      </p:sp>
      <p:sp>
        <p:nvSpPr>
          <p:cNvPr id="13" name="TextBox 12"/>
          <p:cNvSpPr txBox="1"/>
          <p:nvPr/>
        </p:nvSpPr>
        <p:spPr>
          <a:xfrm rot="18900000">
            <a:off x="5449079" y="1997835"/>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所</a:t>
            </a:r>
            <a:endParaRPr lang="zh-CN" altLang="en-US" sz="2542">
              <a:solidFill>
                <a:srgbClr val="00FFFF"/>
              </a:solidFill>
              <a:latin typeface="微软雅黑"/>
            </a:endParaRPr>
          </a:p>
        </p:txBody>
      </p:sp>
      <p:sp>
        <p:nvSpPr>
          <p:cNvPr id="14" name="TextBox 13"/>
          <p:cNvSpPr txBox="1"/>
          <p:nvPr/>
        </p:nvSpPr>
        <p:spPr>
          <a:xfrm rot="18900000">
            <a:off x="5677354" y="1769560"/>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有</a:t>
            </a:r>
            <a:endParaRPr lang="zh-CN" altLang="en-US" sz="2542">
              <a:solidFill>
                <a:srgbClr val="00FFFF"/>
              </a:solidFill>
              <a:latin typeface="微软雅黑"/>
            </a:endParaRPr>
          </a:p>
        </p:txBody>
      </p:sp>
      <p:sp>
        <p:nvSpPr>
          <p:cNvPr id="15" name="TextBox 14"/>
          <p:cNvSpPr txBox="1"/>
          <p:nvPr/>
        </p:nvSpPr>
        <p:spPr>
          <a:xfrm rot="18900000">
            <a:off x="1690110" y="5676121"/>
            <a:ext cx="381515" cy="279564"/>
          </a:xfrm>
          <a:prstGeom prst="rect">
            <a:avLst/>
          </a:prstGeom>
          <a:noFill/>
        </p:spPr>
        <p:txBody>
          <a:bodyPr vert="horz" wrap="none" lIns="0" tIns="0" rIns="0" bIns="0" rtlCol="0">
            <a:spAutoFit/>
          </a:bodyPr>
          <a:lstStyle/>
          <a:p>
            <a:pPr>
              <a:lnSpc>
                <a:spcPts val="2107"/>
              </a:lnSpc>
            </a:pPr>
            <a:r>
              <a:rPr lang="en-US" altLang="zh-CN" sz="2542" smtClean="0">
                <a:solidFill>
                  <a:srgbClr val="00FFFF"/>
                </a:solidFill>
                <a:latin typeface="微软雅黑"/>
              </a:rPr>
              <a:t>20</a:t>
            </a:r>
            <a:endParaRPr lang="zh-CN" altLang="en-US" sz="2542">
              <a:solidFill>
                <a:srgbClr val="00FFFF"/>
              </a:solidFill>
              <a:latin typeface="微软雅黑"/>
            </a:endParaRPr>
          </a:p>
        </p:txBody>
      </p:sp>
      <p:sp>
        <p:nvSpPr>
          <p:cNvPr id="16" name="TextBox 15"/>
          <p:cNvSpPr txBox="1"/>
          <p:nvPr/>
        </p:nvSpPr>
        <p:spPr>
          <a:xfrm rot="18900000">
            <a:off x="1957647" y="5408583"/>
            <a:ext cx="381515" cy="279564"/>
          </a:xfrm>
          <a:prstGeom prst="rect">
            <a:avLst/>
          </a:prstGeom>
          <a:noFill/>
        </p:spPr>
        <p:txBody>
          <a:bodyPr vert="horz" wrap="none" lIns="0" tIns="0" rIns="0" bIns="0" rtlCol="0">
            <a:spAutoFit/>
          </a:bodyPr>
          <a:lstStyle/>
          <a:p>
            <a:pPr>
              <a:lnSpc>
                <a:spcPts val="2107"/>
              </a:lnSpc>
            </a:pPr>
            <a:r>
              <a:rPr lang="en-US" altLang="zh-CN" sz="2542" smtClean="0">
                <a:solidFill>
                  <a:srgbClr val="00FFFF"/>
                </a:solidFill>
                <a:latin typeface="微软雅黑"/>
              </a:rPr>
              <a:t>16</a:t>
            </a:r>
            <a:endParaRPr lang="zh-CN" altLang="en-US" sz="2542">
              <a:solidFill>
                <a:srgbClr val="00FFFF"/>
              </a:solidFill>
              <a:latin typeface="微软雅黑"/>
            </a:endParaRPr>
          </a:p>
        </p:txBody>
      </p:sp>
      <p:sp>
        <p:nvSpPr>
          <p:cNvPr id="17" name="TextBox 16"/>
          <p:cNvSpPr txBox="1"/>
          <p:nvPr/>
        </p:nvSpPr>
        <p:spPr>
          <a:xfrm rot="18900000">
            <a:off x="2253237" y="5193677"/>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南</a:t>
            </a:r>
            <a:endParaRPr lang="zh-CN" altLang="en-US" sz="2542">
              <a:solidFill>
                <a:srgbClr val="00FFFF"/>
              </a:solidFill>
              <a:latin typeface="微软雅黑"/>
            </a:endParaRPr>
          </a:p>
        </p:txBody>
      </p:sp>
      <p:sp>
        <p:nvSpPr>
          <p:cNvPr id="18" name="TextBox 17"/>
          <p:cNvSpPr txBox="1"/>
          <p:nvPr/>
        </p:nvSpPr>
        <p:spPr>
          <a:xfrm rot="18900000">
            <a:off x="2481511" y="4965402"/>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京</a:t>
            </a:r>
            <a:endParaRPr lang="zh-CN" altLang="en-US" sz="2542">
              <a:solidFill>
                <a:srgbClr val="00FFFF"/>
              </a:solidFill>
              <a:latin typeface="微软雅黑"/>
            </a:endParaRPr>
          </a:p>
        </p:txBody>
      </p:sp>
      <p:sp>
        <p:nvSpPr>
          <p:cNvPr id="19" name="TextBox 18"/>
          <p:cNvSpPr txBox="1"/>
          <p:nvPr/>
        </p:nvSpPr>
        <p:spPr>
          <a:xfrm rot="18900000">
            <a:off x="2709786" y="4737128"/>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大</a:t>
            </a:r>
            <a:endParaRPr lang="zh-CN" altLang="en-US" sz="2542">
              <a:solidFill>
                <a:srgbClr val="00FFFF"/>
              </a:solidFill>
              <a:latin typeface="微软雅黑"/>
            </a:endParaRPr>
          </a:p>
        </p:txBody>
      </p:sp>
      <p:sp>
        <p:nvSpPr>
          <p:cNvPr id="20" name="TextBox 19"/>
          <p:cNvSpPr txBox="1"/>
          <p:nvPr/>
        </p:nvSpPr>
        <p:spPr>
          <a:xfrm rot="18900000">
            <a:off x="2938060" y="4508853"/>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学</a:t>
            </a:r>
            <a:endParaRPr lang="zh-CN" altLang="en-US" sz="2542">
              <a:solidFill>
                <a:srgbClr val="00FFFF"/>
              </a:solidFill>
              <a:latin typeface="微软雅黑"/>
            </a:endParaRPr>
          </a:p>
        </p:txBody>
      </p:sp>
      <p:sp>
        <p:nvSpPr>
          <p:cNvPr id="21" name="TextBox 20"/>
          <p:cNvSpPr txBox="1"/>
          <p:nvPr/>
        </p:nvSpPr>
        <p:spPr>
          <a:xfrm rot="18900000">
            <a:off x="3166335" y="4280579"/>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机</a:t>
            </a:r>
            <a:endParaRPr lang="zh-CN" altLang="en-US" sz="2542">
              <a:solidFill>
                <a:srgbClr val="00FFFF"/>
              </a:solidFill>
              <a:latin typeface="微软雅黑"/>
            </a:endParaRPr>
          </a:p>
        </p:txBody>
      </p:sp>
      <p:sp>
        <p:nvSpPr>
          <p:cNvPr id="22" name="TextBox 21"/>
          <p:cNvSpPr txBox="1"/>
          <p:nvPr/>
        </p:nvSpPr>
        <p:spPr>
          <a:xfrm rot="18900000">
            <a:off x="6133902" y="1313011"/>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保</a:t>
            </a:r>
            <a:endParaRPr lang="zh-CN" altLang="en-US" sz="2542">
              <a:solidFill>
                <a:srgbClr val="00FFFF"/>
              </a:solidFill>
              <a:latin typeface="微软雅黑"/>
            </a:endParaRPr>
          </a:p>
        </p:txBody>
      </p:sp>
      <p:sp>
        <p:nvSpPr>
          <p:cNvPr id="23" name="TextBox 22"/>
          <p:cNvSpPr txBox="1"/>
          <p:nvPr/>
        </p:nvSpPr>
        <p:spPr>
          <a:xfrm rot="18900000">
            <a:off x="6362177" y="1084737"/>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留</a:t>
            </a:r>
            <a:endParaRPr lang="zh-CN" altLang="en-US" sz="2542">
              <a:solidFill>
                <a:srgbClr val="00FFFF"/>
              </a:solidFill>
              <a:latin typeface="微软雅黑"/>
            </a:endParaRPr>
          </a:p>
        </p:txBody>
      </p:sp>
      <p:sp>
        <p:nvSpPr>
          <p:cNvPr id="24" name="TextBox 23"/>
          <p:cNvSpPr txBox="1"/>
          <p:nvPr/>
        </p:nvSpPr>
        <p:spPr>
          <a:xfrm>
            <a:off x="91439" y="256034"/>
            <a:ext cx="2473434" cy="414665"/>
          </a:xfrm>
          <a:prstGeom prst="rect">
            <a:avLst/>
          </a:prstGeom>
          <a:noFill/>
        </p:spPr>
        <p:txBody>
          <a:bodyPr vert="horz" wrap="none" lIns="0" tIns="0" rIns="0" bIns="0" rtlCol="0">
            <a:spAutoFit/>
          </a:bodyPr>
          <a:lstStyle/>
          <a:p>
            <a:pPr>
              <a:lnSpc>
                <a:spcPts val="3389"/>
              </a:lnSpc>
            </a:pPr>
            <a:r>
              <a:rPr lang="en-US" altLang="zh-CN" sz="2796" smtClean="0">
                <a:solidFill>
                  <a:srgbClr val="000000"/>
                </a:solidFill>
                <a:latin typeface="Times New Roman"/>
              </a:rPr>
              <a:t>NFL</a:t>
            </a:r>
            <a:r>
              <a:rPr lang="zh-CN" altLang="en-US" sz="2796" smtClean="0">
                <a:solidFill>
                  <a:srgbClr val="000000"/>
                </a:solidFill>
                <a:latin typeface="微软雅黑"/>
              </a:rPr>
              <a:t>定理的寓意</a:t>
            </a:r>
            <a:endParaRPr lang="zh-CN" altLang="en-US" sz="2796">
              <a:solidFill>
                <a:srgbClr val="000000"/>
              </a:solidFill>
              <a:latin typeface="微软雅黑"/>
            </a:endParaRPr>
          </a:p>
        </p:txBody>
      </p:sp>
      <p:sp>
        <p:nvSpPr>
          <p:cNvPr id="25" name="TextBox 24"/>
          <p:cNvSpPr txBox="1"/>
          <p:nvPr/>
        </p:nvSpPr>
        <p:spPr>
          <a:xfrm>
            <a:off x="537667" y="1237741"/>
            <a:ext cx="3044103" cy="354200"/>
          </a:xfrm>
          <a:prstGeom prst="rect">
            <a:avLst/>
          </a:prstGeom>
          <a:noFill/>
        </p:spPr>
        <p:txBody>
          <a:bodyPr vert="horz" wrap="none" lIns="0" tIns="0" rIns="0" bIns="0" rtlCol="0">
            <a:spAutoFit/>
          </a:bodyPr>
          <a:lstStyle/>
          <a:p>
            <a:pPr>
              <a:lnSpc>
                <a:spcPts val="2909"/>
              </a:lnSpc>
            </a:pPr>
            <a:r>
              <a:rPr lang="en-US" altLang="zh-CN" sz="2400" smtClean="0">
                <a:solidFill>
                  <a:srgbClr val="0000FF"/>
                </a:solidFill>
                <a:latin typeface="Times New Roman"/>
              </a:rPr>
              <a:t>NFL</a:t>
            </a:r>
            <a:r>
              <a:rPr lang="zh-CN" altLang="en-US" sz="2400" smtClean="0">
                <a:solidFill>
                  <a:srgbClr val="0000FF"/>
                </a:solidFill>
                <a:latin typeface="微软雅黑"/>
              </a:rPr>
              <a:t>定理的重要前提：</a:t>
            </a:r>
            <a:endParaRPr lang="zh-CN" altLang="en-US" sz="2400">
              <a:solidFill>
                <a:srgbClr val="0000FF"/>
              </a:solidFill>
              <a:latin typeface="微软雅黑"/>
            </a:endParaRPr>
          </a:p>
        </p:txBody>
      </p:sp>
      <p:sp>
        <p:nvSpPr>
          <p:cNvPr id="26" name="TextBox 25"/>
          <p:cNvSpPr txBox="1"/>
          <p:nvPr/>
        </p:nvSpPr>
        <p:spPr>
          <a:xfrm>
            <a:off x="994867" y="2025650"/>
            <a:ext cx="7078861" cy="296491"/>
          </a:xfrm>
          <a:prstGeom prst="rect">
            <a:avLst/>
          </a:prstGeom>
          <a:noFill/>
        </p:spPr>
        <p:txBody>
          <a:bodyPr vert="horz" wrap="none" lIns="0" tIns="0" rIns="0" bIns="0" rtlCol="0">
            <a:spAutoFit/>
          </a:bodyPr>
          <a:lstStyle/>
          <a:p>
            <a:pPr>
              <a:lnSpc>
                <a:spcPts val="2306"/>
              </a:lnSpc>
            </a:pPr>
            <a:r>
              <a:rPr lang="zh-CN" altLang="en-US" sz="2400" smtClean="0">
                <a:solidFill>
                  <a:srgbClr val="0000FF"/>
                </a:solidFill>
                <a:latin typeface="微软雅黑"/>
              </a:rPr>
              <a:t>所有“问题”出现的机会相同、或所有问题同等重要</a:t>
            </a:r>
            <a:endParaRPr lang="zh-CN" altLang="en-US" sz="2400">
              <a:solidFill>
                <a:srgbClr val="0000FF"/>
              </a:solidFill>
              <a:latin typeface="微软雅黑"/>
            </a:endParaRPr>
          </a:p>
        </p:txBody>
      </p:sp>
      <p:sp>
        <p:nvSpPr>
          <p:cNvPr id="27" name="TextBox 26"/>
          <p:cNvSpPr txBox="1"/>
          <p:nvPr/>
        </p:nvSpPr>
        <p:spPr>
          <a:xfrm>
            <a:off x="599236" y="4118010"/>
            <a:ext cx="7899598" cy="347339"/>
          </a:xfrm>
          <a:prstGeom prst="rect">
            <a:avLst/>
          </a:prstGeom>
          <a:noFill/>
        </p:spPr>
        <p:txBody>
          <a:bodyPr vert="horz" wrap="none" lIns="0" tIns="0" rIns="0" bIns="0" rtlCol="0">
            <a:spAutoFit/>
          </a:bodyPr>
          <a:lstStyle/>
          <a:p>
            <a:pPr>
              <a:lnSpc>
                <a:spcPts val="2687"/>
              </a:lnSpc>
            </a:pPr>
            <a:r>
              <a:rPr lang="zh-CN" altLang="en-US" sz="2796" smtClean="0">
                <a:solidFill>
                  <a:srgbClr val="FF0000"/>
                </a:solidFill>
                <a:latin typeface="微软雅黑"/>
              </a:rPr>
              <a:t>脱离具体问题，空泛地谈论“什么学习算法更好”</a:t>
            </a:r>
            <a:endParaRPr lang="zh-CN" altLang="en-US" sz="2796">
              <a:solidFill>
                <a:srgbClr val="FF0000"/>
              </a:solidFill>
              <a:latin typeface="微软雅黑"/>
            </a:endParaRPr>
          </a:p>
        </p:txBody>
      </p:sp>
      <p:sp>
        <p:nvSpPr>
          <p:cNvPr id="28" name="TextBox 27"/>
          <p:cNvSpPr txBox="1"/>
          <p:nvPr/>
        </p:nvSpPr>
        <p:spPr>
          <a:xfrm>
            <a:off x="3486022" y="4532538"/>
            <a:ext cx="1901161" cy="346249"/>
          </a:xfrm>
          <a:prstGeom prst="rect">
            <a:avLst/>
          </a:prstGeom>
          <a:noFill/>
        </p:spPr>
        <p:txBody>
          <a:bodyPr vert="horz" wrap="none" lIns="0" tIns="0" rIns="0" bIns="0" rtlCol="0">
            <a:spAutoFit/>
          </a:bodyPr>
          <a:lstStyle/>
          <a:p>
            <a:pPr>
              <a:lnSpc>
                <a:spcPts val="2687"/>
              </a:lnSpc>
            </a:pPr>
            <a:r>
              <a:rPr lang="zh-CN" altLang="en-US" sz="2796" smtClean="0">
                <a:solidFill>
                  <a:srgbClr val="FF0000"/>
                </a:solidFill>
                <a:latin typeface="微软雅黑"/>
              </a:rPr>
              <a:t>毫无意义 ！</a:t>
            </a:r>
            <a:endParaRPr lang="zh-CN" altLang="en-US" sz="2796">
              <a:solidFill>
                <a:srgbClr val="FF0000"/>
              </a:solidFill>
              <a:latin typeface="微软雅黑"/>
            </a:endParaRPr>
          </a:p>
        </p:txBody>
      </p:sp>
      <p:sp>
        <p:nvSpPr>
          <p:cNvPr id="29" name="TextBox 28"/>
          <p:cNvSpPr txBox="1"/>
          <p:nvPr/>
        </p:nvSpPr>
        <p:spPr>
          <a:xfrm>
            <a:off x="597408" y="2955035"/>
            <a:ext cx="8309967" cy="296491"/>
          </a:xfrm>
          <a:prstGeom prst="rect">
            <a:avLst/>
          </a:prstGeom>
          <a:noFill/>
        </p:spPr>
        <p:txBody>
          <a:bodyPr vert="horz" wrap="none" lIns="0" tIns="0" rIns="0" bIns="0" rtlCol="0">
            <a:spAutoFit/>
          </a:bodyPr>
          <a:lstStyle/>
          <a:p>
            <a:pPr>
              <a:lnSpc>
                <a:spcPts val="2306"/>
              </a:lnSpc>
            </a:pPr>
            <a:r>
              <a:rPr lang="zh-CN" altLang="en-US" sz="2400" smtClean="0">
                <a:solidFill>
                  <a:srgbClr val="000000"/>
                </a:solidFill>
                <a:latin typeface="微软雅黑"/>
              </a:rPr>
              <a:t>实际情形并非如此；我们通常只关注自己正在试图解决的问题</a:t>
            </a:r>
            <a:endParaRPr lang="zh-CN" altLang="en-US" sz="2400">
              <a:solidFill>
                <a:srgbClr val="000000"/>
              </a:solidFill>
              <a:latin typeface="微软雅黑"/>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CN" altLang="en-US" dirty="0"/>
              <a:t>机器学习 </a:t>
            </a:r>
            <a:r>
              <a:rPr lang="en-US" altLang="zh-TW" dirty="0"/>
              <a:t>≈ </a:t>
            </a:r>
            <a:r>
              <a:rPr lang="zh-CN" altLang="en-US" dirty="0"/>
              <a:t>构建一个映射函数</a:t>
            </a:r>
            <a:endParaRPr lang="zh-TW" altLang="en-US" dirty="0"/>
          </a:p>
        </p:txBody>
      </p:sp>
      <p:sp>
        <p:nvSpPr>
          <p:cNvPr id="3" name="內容版面配置區 2"/>
          <p:cNvSpPr>
            <a:spLocks noGrp="1"/>
          </p:cNvSpPr>
          <p:nvPr>
            <p:ph sz="quarter" idx="1"/>
          </p:nvPr>
        </p:nvSpPr>
        <p:spPr/>
        <p:txBody>
          <a:bodyPr>
            <a:normAutofit/>
          </a:bodyPr>
          <a:lstStyle/>
          <a:p>
            <a:r>
              <a:rPr lang="zh-CN" altLang="en-US" sz="3600" dirty="0"/>
              <a:t>语音识别</a:t>
            </a:r>
            <a:endParaRPr lang="en-US" altLang="zh-TW" sz="3600" dirty="0"/>
          </a:p>
          <a:p>
            <a:endParaRPr lang="en-US" altLang="zh-TW" sz="3600" dirty="0"/>
          </a:p>
          <a:p>
            <a:r>
              <a:rPr lang="zh-CN" altLang="en-US" sz="3600" dirty="0"/>
              <a:t>图像识别</a:t>
            </a:r>
            <a:endParaRPr lang="en-US" altLang="zh-TW" sz="3600" dirty="0"/>
          </a:p>
          <a:p>
            <a:endParaRPr lang="en-US" altLang="zh-TW" sz="3600" dirty="0"/>
          </a:p>
          <a:p>
            <a:r>
              <a:rPr lang="zh-CN" altLang="en-US" sz="3600" dirty="0"/>
              <a:t>围棋</a:t>
            </a:r>
            <a:endParaRPr lang="en-US" altLang="zh-CN" sz="3600" dirty="0"/>
          </a:p>
          <a:p>
            <a:endParaRPr lang="en-US" altLang="zh-TW" sz="3600" dirty="0"/>
          </a:p>
          <a:p>
            <a:r>
              <a:rPr lang="zh-CN" altLang="en-US" sz="3600" dirty="0"/>
              <a:t>对话系统</a:t>
            </a:r>
            <a:endParaRPr lang="zh-TW" altLang="en-US" sz="3600" dirty="0"/>
          </a:p>
        </p:txBody>
      </p:sp>
      <p:graphicFrame>
        <p:nvGraphicFramePr>
          <p:cNvPr id="4" name="Object 12"/>
          <p:cNvGraphicFramePr>
            <a:graphicFrameLocks noChangeAspect="1"/>
          </p:cNvGraphicFramePr>
          <p:nvPr>
            <p:extLst/>
          </p:nvPr>
        </p:nvGraphicFramePr>
        <p:xfrm>
          <a:off x="2029665" y="1823150"/>
          <a:ext cx="3822700" cy="460375"/>
        </p:xfrm>
        <a:graphic>
          <a:graphicData uri="http://schemas.openxmlformats.org/presentationml/2006/ole">
            <mc:AlternateContent xmlns:mc="http://schemas.openxmlformats.org/markup-compatibility/2006">
              <mc:Choice xmlns:v="urn:schemas-microsoft-com:vml" Requires="v">
                <p:oleObj spid="_x0000_s1058" name="方程式" r:id="rId3" imgW="1790640" imgH="215640" progId="Equation.3">
                  <p:embed/>
                </p:oleObj>
              </mc:Choice>
              <mc:Fallback>
                <p:oleObj name="方程式" r:id="rId3" imgW="1790640" imgH="215640" progId="Equation.3">
                  <p:embed/>
                  <p:pic>
                    <p:nvPicPr>
                      <p:cNvPr id="0" name=""/>
                      <p:cNvPicPr>
                        <a:picLocks noChangeAspect="1" noChangeArrowheads="1"/>
                      </p:cNvPicPr>
                      <p:nvPr/>
                    </p:nvPicPr>
                    <p:blipFill>
                      <a:blip r:embed="rId4"/>
                      <a:srcRect/>
                      <a:stretch>
                        <a:fillRect/>
                      </a:stretch>
                    </p:blipFill>
                    <p:spPr bwMode="auto">
                      <a:xfrm>
                        <a:off x="2029665" y="1823150"/>
                        <a:ext cx="3822700" cy="4603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 name="Object 12"/>
          <p:cNvGraphicFramePr>
            <a:graphicFrameLocks noChangeAspect="1"/>
          </p:cNvGraphicFramePr>
          <p:nvPr>
            <p:extLst/>
          </p:nvPr>
        </p:nvGraphicFramePr>
        <p:xfrm>
          <a:off x="1981200" y="3191520"/>
          <a:ext cx="3822700" cy="460375"/>
        </p:xfrm>
        <a:graphic>
          <a:graphicData uri="http://schemas.openxmlformats.org/presentationml/2006/ole">
            <mc:AlternateContent xmlns:mc="http://schemas.openxmlformats.org/markup-compatibility/2006">
              <mc:Choice xmlns:v="urn:schemas-microsoft-com:vml" Requires="v">
                <p:oleObj spid="_x0000_s1059" name="方程式" r:id="rId5" imgW="1790640" imgH="215640" progId="Equation.3">
                  <p:embed/>
                </p:oleObj>
              </mc:Choice>
              <mc:Fallback>
                <p:oleObj name="方程式" r:id="rId5" imgW="1790640" imgH="215640" progId="Equation.3">
                  <p:embed/>
                  <p:pic>
                    <p:nvPicPr>
                      <p:cNvPr id="0" name=""/>
                      <p:cNvPicPr>
                        <a:picLocks noChangeAspect="1" noChangeArrowheads="1"/>
                      </p:cNvPicPr>
                      <p:nvPr/>
                    </p:nvPicPr>
                    <p:blipFill>
                      <a:blip r:embed="rId4"/>
                      <a:srcRect/>
                      <a:stretch>
                        <a:fillRect/>
                      </a:stretch>
                    </p:blipFill>
                    <p:spPr bwMode="auto">
                      <a:xfrm>
                        <a:off x="1981200" y="3191520"/>
                        <a:ext cx="3822700" cy="4603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 name="Object 12"/>
          <p:cNvGraphicFramePr>
            <a:graphicFrameLocks noChangeAspect="1"/>
          </p:cNvGraphicFramePr>
          <p:nvPr>
            <p:extLst/>
          </p:nvPr>
        </p:nvGraphicFramePr>
        <p:xfrm>
          <a:off x="1981200" y="4269454"/>
          <a:ext cx="3822700" cy="460375"/>
        </p:xfrm>
        <a:graphic>
          <a:graphicData uri="http://schemas.openxmlformats.org/presentationml/2006/ole">
            <mc:AlternateContent xmlns:mc="http://schemas.openxmlformats.org/markup-compatibility/2006">
              <mc:Choice xmlns:v="urn:schemas-microsoft-com:vml" Requires="v">
                <p:oleObj spid="_x0000_s1060" name="方程式" r:id="rId6" imgW="1790640" imgH="215640" progId="Equation.3">
                  <p:embed/>
                </p:oleObj>
              </mc:Choice>
              <mc:Fallback>
                <p:oleObj name="方程式" r:id="rId6" imgW="1790640" imgH="215640" progId="Equation.3">
                  <p:embed/>
                  <p:pic>
                    <p:nvPicPr>
                      <p:cNvPr id="0" name=""/>
                      <p:cNvPicPr>
                        <a:picLocks noChangeAspect="1" noChangeArrowheads="1"/>
                      </p:cNvPicPr>
                      <p:nvPr/>
                    </p:nvPicPr>
                    <p:blipFill>
                      <a:blip r:embed="rId4"/>
                      <a:srcRect/>
                      <a:stretch>
                        <a:fillRect/>
                      </a:stretch>
                    </p:blipFill>
                    <p:spPr bwMode="auto">
                      <a:xfrm>
                        <a:off x="1981200" y="4269454"/>
                        <a:ext cx="3822700" cy="4603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 name="Object 12"/>
          <p:cNvGraphicFramePr>
            <a:graphicFrameLocks noChangeAspect="1"/>
          </p:cNvGraphicFramePr>
          <p:nvPr>
            <p:extLst/>
          </p:nvPr>
        </p:nvGraphicFramePr>
        <p:xfrm>
          <a:off x="2012029" y="5504931"/>
          <a:ext cx="3578225" cy="460375"/>
        </p:xfrm>
        <a:graphic>
          <a:graphicData uri="http://schemas.openxmlformats.org/presentationml/2006/ole">
            <mc:AlternateContent xmlns:mc="http://schemas.openxmlformats.org/markup-compatibility/2006">
              <mc:Choice xmlns:v="urn:schemas-microsoft-com:vml" Requires="v">
                <p:oleObj spid="_x0000_s1061" name="方程式" r:id="rId7" imgW="1676160" imgH="215640" progId="Equation.3">
                  <p:embed/>
                </p:oleObj>
              </mc:Choice>
              <mc:Fallback>
                <p:oleObj name="方程式" r:id="rId7" imgW="1676160" imgH="215640" progId="Equation.3">
                  <p:embed/>
                  <p:pic>
                    <p:nvPicPr>
                      <p:cNvPr id="0" name=""/>
                      <p:cNvPicPr>
                        <a:picLocks noChangeAspect="1" noChangeArrowheads="1"/>
                      </p:cNvPicPr>
                      <p:nvPr/>
                    </p:nvPicPr>
                    <p:blipFill>
                      <a:blip r:embed="rId8"/>
                      <a:srcRect/>
                      <a:stretch>
                        <a:fillRect/>
                      </a:stretch>
                    </p:blipFill>
                    <p:spPr bwMode="auto">
                      <a:xfrm>
                        <a:off x="2012029" y="5504931"/>
                        <a:ext cx="3578225" cy="4603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文字方塊 7"/>
          <p:cNvSpPr txBox="1"/>
          <p:nvPr/>
        </p:nvSpPr>
        <p:spPr>
          <a:xfrm>
            <a:off x="5803900" y="3160097"/>
            <a:ext cx="947054" cy="523220"/>
          </a:xfrm>
          <a:prstGeom prst="rect">
            <a:avLst/>
          </a:prstGeom>
          <a:noFill/>
        </p:spPr>
        <p:txBody>
          <a:bodyPr wrap="square" rtlCol="0">
            <a:spAutoFit/>
          </a:bodyPr>
          <a:lstStyle/>
          <a:p>
            <a:pPr eaLnBrk="0" fontAlgn="base" hangingPunct="0">
              <a:spcBef>
                <a:spcPct val="0"/>
              </a:spcBef>
              <a:spcAft>
                <a:spcPct val="0"/>
              </a:spcAft>
            </a:pPr>
            <a:r>
              <a:rPr lang="en-US" altLang="zh-TW" sz="2800" dirty="0">
                <a:solidFill>
                  <a:srgbClr val="2A4A75"/>
                </a:solidFill>
                <a:latin typeface="Arial" panose="020B0604020202020204" pitchFamily="34" charset="0"/>
                <a:cs typeface="Arial" panose="020B0604020202020204" pitchFamily="34" charset="0"/>
              </a:rPr>
              <a:t>“</a:t>
            </a:r>
            <a:r>
              <a:rPr lang="zh-CN" altLang="en-US" sz="2800" dirty="0">
                <a:solidFill>
                  <a:srgbClr val="2A4A75"/>
                </a:solidFill>
                <a:latin typeface="Arial" panose="020B0604020202020204" pitchFamily="34" charset="0"/>
                <a:cs typeface="Arial" panose="020B0604020202020204" pitchFamily="34" charset="0"/>
              </a:rPr>
              <a:t>猫</a:t>
            </a:r>
            <a:r>
              <a:rPr lang="en-US" altLang="zh-TW" sz="2800" dirty="0">
                <a:solidFill>
                  <a:srgbClr val="2A4A75"/>
                </a:solidFill>
                <a:latin typeface="Arial" panose="020B0604020202020204" pitchFamily="34" charset="0"/>
                <a:cs typeface="Arial" panose="020B0604020202020204" pitchFamily="34" charset="0"/>
              </a:rPr>
              <a:t>”</a:t>
            </a:r>
            <a:endParaRPr lang="zh-TW" altLang="en-US" sz="2800" dirty="0">
              <a:solidFill>
                <a:srgbClr val="2A4A75"/>
              </a:solidFill>
              <a:latin typeface="Arial" panose="020B0604020202020204" pitchFamily="34" charset="0"/>
              <a:cs typeface="Arial" panose="020B0604020202020204" pitchFamily="34" charset="0"/>
            </a:endParaRPr>
          </a:p>
        </p:txBody>
      </p:sp>
      <p:sp>
        <p:nvSpPr>
          <p:cNvPr id="9" name="文字方塊 8"/>
          <p:cNvSpPr txBox="1"/>
          <p:nvPr/>
        </p:nvSpPr>
        <p:spPr>
          <a:xfrm>
            <a:off x="5852364" y="1791967"/>
            <a:ext cx="2898395" cy="523220"/>
          </a:xfrm>
          <a:prstGeom prst="rect">
            <a:avLst/>
          </a:prstGeom>
          <a:noFill/>
        </p:spPr>
        <p:txBody>
          <a:bodyPr wrap="square" rtlCol="0">
            <a:spAutoFit/>
          </a:bodyPr>
          <a:lstStyle/>
          <a:p>
            <a:pPr eaLnBrk="0" fontAlgn="base" hangingPunct="0">
              <a:spcBef>
                <a:spcPct val="0"/>
              </a:spcBef>
              <a:spcAft>
                <a:spcPct val="0"/>
              </a:spcAft>
            </a:pPr>
            <a:r>
              <a:rPr lang="en-US" altLang="zh-TW" sz="2800" dirty="0">
                <a:solidFill>
                  <a:srgbClr val="2A4A75"/>
                </a:solidFill>
                <a:latin typeface="Arial" panose="020B0604020202020204" pitchFamily="34" charset="0"/>
                <a:cs typeface="Arial" panose="020B0604020202020204" pitchFamily="34" charset="0"/>
              </a:rPr>
              <a:t>“</a:t>
            </a:r>
            <a:r>
              <a:rPr lang="zh-CN" altLang="en-US" sz="2800" dirty="0">
                <a:solidFill>
                  <a:srgbClr val="2A4A75"/>
                </a:solidFill>
                <a:latin typeface="Arial" panose="020B0604020202020204" pitchFamily="34" charset="0"/>
                <a:cs typeface="Arial" panose="020B0604020202020204" pitchFamily="34" charset="0"/>
              </a:rPr>
              <a:t>你好</a:t>
            </a:r>
            <a:r>
              <a:rPr lang="en-US" altLang="zh-TW" sz="2800" dirty="0">
                <a:solidFill>
                  <a:srgbClr val="2A4A75"/>
                </a:solidFill>
                <a:latin typeface="Arial" panose="020B0604020202020204" pitchFamily="34" charset="0"/>
                <a:cs typeface="Arial" panose="020B0604020202020204" pitchFamily="34" charset="0"/>
              </a:rPr>
              <a:t>”</a:t>
            </a:r>
            <a:endParaRPr lang="zh-TW" altLang="en-US" sz="2800" dirty="0">
              <a:solidFill>
                <a:srgbClr val="2A4A75"/>
              </a:solidFill>
              <a:latin typeface="Arial" panose="020B0604020202020204" pitchFamily="34" charset="0"/>
              <a:cs typeface="Arial" panose="020B0604020202020204" pitchFamily="34" charset="0"/>
            </a:endParaRPr>
          </a:p>
        </p:txBody>
      </p:sp>
      <p:sp>
        <p:nvSpPr>
          <p:cNvPr id="10" name="文字方塊 9"/>
          <p:cNvSpPr txBox="1"/>
          <p:nvPr/>
        </p:nvSpPr>
        <p:spPr>
          <a:xfrm>
            <a:off x="5803901" y="4211765"/>
            <a:ext cx="1239914" cy="523220"/>
          </a:xfrm>
          <a:prstGeom prst="rect">
            <a:avLst/>
          </a:prstGeom>
          <a:noFill/>
        </p:spPr>
        <p:txBody>
          <a:bodyPr wrap="square" rtlCol="0">
            <a:spAutoFit/>
          </a:bodyPr>
          <a:lstStyle/>
          <a:p>
            <a:pPr eaLnBrk="0" fontAlgn="base" hangingPunct="0">
              <a:spcBef>
                <a:spcPct val="0"/>
              </a:spcBef>
              <a:spcAft>
                <a:spcPct val="0"/>
              </a:spcAft>
            </a:pPr>
            <a:r>
              <a:rPr lang="en-US" altLang="zh-TW" sz="2800" dirty="0">
                <a:solidFill>
                  <a:srgbClr val="2A4A75"/>
                </a:solidFill>
                <a:latin typeface="Arial" panose="020B0604020202020204" pitchFamily="34" charset="0"/>
                <a:cs typeface="Arial" panose="020B0604020202020204" pitchFamily="34" charset="0"/>
              </a:rPr>
              <a:t>“5-5”</a:t>
            </a:r>
            <a:endParaRPr lang="zh-TW" altLang="en-US" sz="2800" dirty="0">
              <a:solidFill>
                <a:srgbClr val="2A4A75"/>
              </a:solidFill>
              <a:latin typeface="Arial" panose="020B0604020202020204" pitchFamily="34" charset="0"/>
              <a:cs typeface="Arial" panose="020B0604020202020204" pitchFamily="34" charset="0"/>
            </a:endParaRPr>
          </a:p>
        </p:txBody>
      </p:sp>
      <p:sp>
        <p:nvSpPr>
          <p:cNvPr id="11" name="文字方塊 10"/>
          <p:cNvSpPr txBox="1"/>
          <p:nvPr/>
        </p:nvSpPr>
        <p:spPr>
          <a:xfrm>
            <a:off x="5959707" y="5523781"/>
            <a:ext cx="3031893" cy="523220"/>
          </a:xfrm>
          <a:prstGeom prst="rect">
            <a:avLst/>
          </a:prstGeom>
          <a:noFill/>
        </p:spPr>
        <p:txBody>
          <a:bodyPr wrap="square" rtlCol="0">
            <a:spAutoFit/>
          </a:bodyPr>
          <a:lstStyle/>
          <a:p>
            <a:pPr eaLnBrk="0" fontAlgn="base" hangingPunct="0">
              <a:spcBef>
                <a:spcPct val="0"/>
              </a:spcBef>
              <a:spcAft>
                <a:spcPct val="0"/>
              </a:spcAft>
            </a:pPr>
            <a:r>
              <a:rPr lang="en-US" altLang="zh-TW" sz="2800" dirty="0">
                <a:solidFill>
                  <a:srgbClr val="2A4A75"/>
                </a:solidFill>
                <a:latin typeface="Arial" panose="020B0604020202020204" pitchFamily="34" charset="0"/>
                <a:cs typeface="Arial" panose="020B0604020202020204" pitchFamily="34" charset="0"/>
              </a:rPr>
              <a:t>“</a:t>
            </a:r>
            <a:r>
              <a:rPr lang="zh-CN" altLang="en-US" sz="2800" dirty="0">
                <a:solidFill>
                  <a:srgbClr val="2A4A75"/>
                </a:solidFill>
                <a:latin typeface="Arial" panose="020B0604020202020204" pitchFamily="34" charset="0"/>
                <a:cs typeface="Arial" panose="020B0604020202020204" pitchFamily="34" charset="0"/>
              </a:rPr>
              <a:t>今天天气真不错</a:t>
            </a:r>
            <a:r>
              <a:rPr lang="en-US" altLang="zh-TW" sz="2800" dirty="0">
                <a:solidFill>
                  <a:srgbClr val="2A4A75"/>
                </a:solidFill>
                <a:latin typeface="Arial" panose="020B0604020202020204" pitchFamily="34" charset="0"/>
                <a:cs typeface="Arial" panose="020B0604020202020204" pitchFamily="34" charset="0"/>
              </a:rPr>
              <a:t>”</a:t>
            </a:r>
            <a:endParaRPr lang="zh-TW" altLang="en-US" sz="2800" dirty="0">
              <a:solidFill>
                <a:srgbClr val="2A4A75"/>
              </a:solidFill>
              <a:latin typeface="Arial" panose="020B0604020202020204" pitchFamily="34" charset="0"/>
              <a:cs typeface="Arial" panose="020B0604020202020204" pitchFamily="34" charset="0"/>
            </a:endParaRPr>
          </a:p>
        </p:txBody>
      </p:sp>
      <p:pic>
        <p:nvPicPr>
          <p:cNvPr id="12" name="圖片 1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523351" y="1766681"/>
            <a:ext cx="2921108" cy="516844"/>
          </a:xfrm>
          <a:prstGeom prst="rect">
            <a:avLst/>
          </a:prstGeom>
        </p:spPr>
      </p:pic>
      <p:sp>
        <p:nvSpPr>
          <p:cNvPr id="15" name="矩形 14"/>
          <p:cNvSpPr/>
          <p:nvPr/>
        </p:nvSpPr>
        <p:spPr>
          <a:xfrm>
            <a:off x="2451141" y="5458130"/>
            <a:ext cx="2659840" cy="523220"/>
          </a:xfrm>
          <a:prstGeom prst="rect">
            <a:avLst/>
          </a:prstGeom>
        </p:spPr>
        <p:txBody>
          <a:bodyPr wrap="square">
            <a:spAutoFit/>
          </a:bodyPr>
          <a:lstStyle/>
          <a:p>
            <a:pPr algn="ctr" eaLnBrk="0" fontAlgn="base" hangingPunct="0">
              <a:spcBef>
                <a:spcPct val="0"/>
              </a:spcBef>
              <a:spcAft>
                <a:spcPct val="0"/>
              </a:spcAft>
            </a:pPr>
            <a:r>
              <a:rPr lang="en-US" altLang="zh-TW" sz="2800" dirty="0">
                <a:solidFill>
                  <a:srgbClr val="2A4A75"/>
                </a:solidFill>
                <a:latin typeface="Arial" panose="020B0604020202020204" pitchFamily="34" charset="0"/>
                <a:cs typeface="Arial" panose="020B0604020202020204" pitchFamily="34" charset="0"/>
              </a:rPr>
              <a:t>“</a:t>
            </a:r>
            <a:r>
              <a:rPr lang="zh-CN" altLang="en-US" sz="2800" dirty="0">
                <a:solidFill>
                  <a:srgbClr val="2A4A75"/>
                </a:solidFill>
                <a:latin typeface="Arial" panose="020B0604020202020204" pitchFamily="34" charset="0"/>
                <a:cs typeface="Arial" panose="020B0604020202020204" pitchFamily="34" charset="0"/>
              </a:rPr>
              <a:t>你好</a:t>
            </a:r>
            <a:r>
              <a:rPr lang="en-US" altLang="zh-TW" sz="2800" dirty="0">
                <a:solidFill>
                  <a:srgbClr val="2A4A75"/>
                </a:solidFill>
                <a:latin typeface="Arial" panose="020B0604020202020204" pitchFamily="34" charset="0"/>
                <a:cs typeface="Arial" panose="020B0604020202020204" pitchFamily="34" charset="0"/>
              </a:rPr>
              <a:t>”</a:t>
            </a:r>
            <a:endParaRPr lang="zh-TW" altLang="en-US" sz="2800" dirty="0">
              <a:solidFill>
                <a:srgbClr val="2A4A75"/>
              </a:solidFill>
              <a:latin typeface="Arial" panose="020B0604020202020204" pitchFamily="34" charset="0"/>
              <a:cs typeface="Arial" panose="020B0604020202020204" pitchFamily="34" charset="0"/>
            </a:endParaRPr>
          </a:p>
        </p:txBody>
      </p:sp>
      <p:pic>
        <p:nvPicPr>
          <p:cNvPr id="84994" name="Picture 2" descr="http://y2.ifengimg.com/a/2016_11/2c7ef418c729099.jp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308698" y="4094918"/>
            <a:ext cx="1144109" cy="858082"/>
          </a:xfrm>
          <a:prstGeom prst="rect">
            <a:avLst/>
          </a:prstGeom>
          <a:noFill/>
          <a:extLst>
            <a:ext uri="{909E8E84-426E-40DD-AFC4-6F175D3DCCD1}">
              <a14:hiddenFill xmlns:a14="http://schemas.microsoft.com/office/drawing/2010/main">
                <a:solidFill>
                  <a:srgbClr val="FFFFFF"/>
                </a:solidFill>
              </a14:hiddenFill>
            </a:ext>
          </a:extLst>
        </p:spPr>
      </p:pic>
      <p:sp>
        <p:nvSpPr>
          <p:cNvPr id="16" name="文字方塊 15"/>
          <p:cNvSpPr txBox="1"/>
          <p:nvPr/>
        </p:nvSpPr>
        <p:spPr>
          <a:xfrm>
            <a:off x="2372948" y="5939135"/>
            <a:ext cx="2773299" cy="461665"/>
          </a:xfrm>
          <a:prstGeom prst="rect">
            <a:avLst/>
          </a:prstGeom>
          <a:noFill/>
        </p:spPr>
        <p:txBody>
          <a:bodyPr wrap="square" rtlCol="0">
            <a:spAutoFit/>
          </a:bodyPr>
          <a:lstStyle/>
          <a:p>
            <a:pPr algn="ctr" eaLnBrk="0" fontAlgn="base" hangingPunct="0">
              <a:spcBef>
                <a:spcPct val="0"/>
              </a:spcBef>
              <a:spcAft>
                <a:spcPct val="0"/>
              </a:spcAft>
            </a:pPr>
            <a:r>
              <a:rPr lang="zh-CN" altLang="en-US" sz="2400" dirty="0">
                <a:solidFill>
                  <a:srgbClr val="EB641B">
                    <a:lumMod val="60000"/>
                    <a:lumOff val="40000"/>
                  </a:srgbClr>
                </a:solidFill>
                <a:latin typeface="Arial" panose="020B0604020202020204" pitchFamily="34" charset="0"/>
                <a:cs typeface="Arial" panose="020B0604020202020204" pitchFamily="34" charset="0"/>
              </a:rPr>
              <a:t>用户输入</a:t>
            </a:r>
            <a:endParaRPr lang="zh-TW" altLang="en-US" sz="2400" dirty="0">
              <a:solidFill>
                <a:srgbClr val="EB641B">
                  <a:lumMod val="60000"/>
                  <a:lumOff val="40000"/>
                </a:srgbClr>
              </a:solidFill>
              <a:latin typeface="Arial" panose="020B0604020202020204" pitchFamily="34" charset="0"/>
              <a:cs typeface="Arial" panose="020B0604020202020204" pitchFamily="34" charset="0"/>
            </a:endParaRPr>
          </a:p>
        </p:txBody>
      </p:sp>
      <p:sp>
        <p:nvSpPr>
          <p:cNvPr id="19" name="文字方塊 18"/>
          <p:cNvSpPr txBox="1"/>
          <p:nvPr/>
        </p:nvSpPr>
        <p:spPr>
          <a:xfrm>
            <a:off x="5189174" y="5939134"/>
            <a:ext cx="2773299" cy="461665"/>
          </a:xfrm>
          <a:prstGeom prst="rect">
            <a:avLst/>
          </a:prstGeom>
          <a:noFill/>
        </p:spPr>
        <p:txBody>
          <a:bodyPr wrap="square" rtlCol="0">
            <a:spAutoFit/>
          </a:bodyPr>
          <a:lstStyle/>
          <a:p>
            <a:pPr algn="ctr" eaLnBrk="0" fontAlgn="base" hangingPunct="0">
              <a:spcBef>
                <a:spcPct val="0"/>
              </a:spcBef>
              <a:spcAft>
                <a:spcPct val="0"/>
              </a:spcAft>
            </a:pPr>
            <a:r>
              <a:rPr lang="zh-CN" altLang="en-US" sz="2400" dirty="0">
                <a:solidFill>
                  <a:srgbClr val="EB641B">
                    <a:lumMod val="60000"/>
                    <a:lumOff val="40000"/>
                  </a:srgbClr>
                </a:solidFill>
                <a:latin typeface="Arial" panose="020B0604020202020204" pitchFamily="34" charset="0"/>
                <a:cs typeface="Arial" panose="020B0604020202020204" pitchFamily="34" charset="0"/>
              </a:rPr>
              <a:t>机器</a:t>
            </a:r>
            <a:endParaRPr lang="zh-TW" altLang="en-US" sz="2400" dirty="0">
              <a:solidFill>
                <a:srgbClr val="EB641B">
                  <a:lumMod val="60000"/>
                  <a:lumOff val="40000"/>
                </a:srgbClr>
              </a:solidFill>
              <a:latin typeface="Arial" panose="020B0604020202020204" pitchFamily="34" charset="0"/>
              <a:cs typeface="Arial" panose="020B0604020202020204" pitchFamily="34" charset="0"/>
            </a:endParaRPr>
          </a:p>
        </p:txBody>
      </p:sp>
      <p:pic>
        <p:nvPicPr>
          <p:cNvPr id="20" name="Picture 12" descr="https://encrypted-tbn1.gstatic.com/images?q=tbn:ANd9GcRcwlRKAlSIaCI4W5PRYVbuBQQXifF-56bFqAjh9DMe-_3Lh8_YKw"/>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349642" y="3046563"/>
            <a:ext cx="1106043" cy="839637"/>
          </a:xfrm>
          <a:prstGeom prst="rect">
            <a:avLst/>
          </a:prstGeom>
          <a:noFill/>
          <a:extLst>
            <a:ext uri="{909E8E84-426E-40DD-AFC4-6F175D3DCCD1}">
              <a14:hiddenFill xmlns:a14="http://schemas.microsoft.com/office/drawing/2010/main">
                <a:solidFill>
                  <a:srgbClr val="FFFFFF"/>
                </a:solidFill>
              </a14:hiddenFill>
            </a:ext>
          </a:extLst>
        </p:spPr>
      </p:pic>
      <p:sp>
        <p:nvSpPr>
          <p:cNvPr id="18" name="文字方塊 17"/>
          <p:cNvSpPr txBox="1"/>
          <p:nvPr/>
        </p:nvSpPr>
        <p:spPr>
          <a:xfrm>
            <a:off x="6600847" y="4242542"/>
            <a:ext cx="2543153" cy="461665"/>
          </a:xfrm>
          <a:prstGeom prst="rect">
            <a:avLst/>
          </a:prstGeom>
          <a:noFill/>
        </p:spPr>
        <p:txBody>
          <a:bodyPr wrap="square" rtlCol="0">
            <a:spAutoFit/>
          </a:bodyPr>
          <a:lstStyle/>
          <a:p>
            <a:pPr algn="ctr" eaLnBrk="0" fontAlgn="base" hangingPunct="0">
              <a:spcBef>
                <a:spcPct val="0"/>
              </a:spcBef>
              <a:spcAft>
                <a:spcPct val="0"/>
              </a:spcAft>
            </a:pPr>
            <a:r>
              <a:rPr lang="en-US" altLang="zh-TW" sz="2400" dirty="0">
                <a:solidFill>
                  <a:srgbClr val="2A4A75"/>
                </a:solidFill>
                <a:latin typeface="Arial" panose="020B0604020202020204" pitchFamily="34" charset="0"/>
                <a:cs typeface="Arial" panose="020B0604020202020204" pitchFamily="34" charset="0"/>
              </a:rPr>
              <a:t>(</a:t>
            </a:r>
            <a:r>
              <a:rPr lang="zh-CN" altLang="en-US" sz="2400" dirty="0">
                <a:solidFill>
                  <a:srgbClr val="2A4A75"/>
                </a:solidFill>
                <a:latin typeface="Arial" panose="020B0604020202020204" pitchFamily="34" charset="0"/>
                <a:cs typeface="Arial" panose="020B0604020202020204" pitchFamily="34" charset="0"/>
              </a:rPr>
              <a:t>落子位置</a:t>
            </a:r>
            <a:r>
              <a:rPr lang="en-US" altLang="zh-TW" sz="2400" dirty="0">
                <a:solidFill>
                  <a:srgbClr val="2A4A75"/>
                </a:solidFill>
                <a:latin typeface="Arial" panose="020B0604020202020204" pitchFamily="34" charset="0"/>
                <a:cs typeface="Arial" panose="020B0604020202020204" pitchFamily="34" charset="0"/>
              </a:rPr>
              <a:t>)</a:t>
            </a:r>
            <a:endParaRPr lang="zh-TW" altLang="en-US" sz="2400" dirty="0">
              <a:solidFill>
                <a:srgbClr val="2A4A75"/>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6617753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什么是机器学习？</a:t>
            </a:r>
          </a:p>
        </p:txBody>
      </p:sp>
      <p:pic>
        <p:nvPicPr>
          <p:cNvPr id="3" name="图片 2"/>
          <p:cNvPicPr>
            <a:picLocks noChangeAspect="1"/>
          </p:cNvPicPr>
          <p:nvPr/>
        </p:nvPicPr>
        <p:blipFill>
          <a:blip r:embed="rId2"/>
          <a:stretch>
            <a:fillRect/>
          </a:stretch>
        </p:blipFill>
        <p:spPr>
          <a:xfrm>
            <a:off x="156635" y="2895600"/>
            <a:ext cx="8530165" cy="2667000"/>
          </a:xfrm>
          <a:prstGeom prst="rect">
            <a:avLst/>
          </a:prstGeom>
        </p:spPr>
      </p:pic>
      <p:sp>
        <p:nvSpPr>
          <p:cNvPr id="5" name="矩形 4"/>
          <p:cNvSpPr/>
          <p:nvPr/>
        </p:nvSpPr>
        <p:spPr>
          <a:xfrm>
            <a:off x="3398460" y="3505200"/>
            <a:ext cx="1519765" cy="830997"/>
          </a:xfrm>
          <a:prstGeom prst="rect">
            <a:avLst/>
          </a:prstGeom>
          <a:solidFill>
            <a:schemeClr val="bg1"/>
          </a:solidFill>
        </p:spPr>
        <p:txBody>
          <a:bodyPr wrap="square" rtlCol="0" anchor="ctr">
            <a:spAutoFit/>
          </a:bodyPr>
          <a:lstStyle/>
          <a:p>
            <a:pPr algn="ctr" eaLnBrk="0" fontAlgn="base" hangingPunct="0">
              <a:spcBef>
                <a:spcPct val="0"/>
              </a:spcBef>
              <a:spcAft>
                <a:spcPct val="0"/>
              </a:spcAft>
            </a:pPr>
            <a:endParaRPr lang="en-US" altLang="zh-CN" sz="2400" dirty="0">
              <a:solidFill>
                <a:srgbClr val="2A4A75"/>
              </a:solidFill>
              <a:latin typeface="Arial" panose="020B0604020202020204" pitchFamily="34" charset="0"/>
              <a:cs typeface="Arial" panose="020B0604020202020204" pitchFamily="34" charset="0"/>
            </a:endParaRPr>
          </a:p>
          <a:p>
            <a:pPr algn="ctr" eaLnBrk="0" fontAlgn="base" hangingPunct="0">
              <a:spcBef>
                <a:spcPct val="0"/>
              </a:spcBef>
              <a:spcAft>
                <a:spcPct val="0"/>
              </a:spcAft>
            </a:pPr>
            <a:endParaRPr lang="zh-CN" altLang="en-US" sz="2400" dirty="0">
              <a:solidFill>
                <a:srgbClr val="2A4A75"/>
              </a:solidFill>
              <a:latin typeface="Arial" panose="020B0604020202020204" pitchFamily="34" charset="0"/>
              <a:cs typeface="Arial" panose="020B0604020202020204" pitchFamily="34" charset="0"/>
            </a:endParaRPr>
          </a:p>
        </p:txBody>
      </p:sp>
      <p:sp>
        <p:nvSpPr>
          <p:cNvPr id="6" name="文本框 5"/>
          <p:cNvSpPr txBox="1"/>
          <p:nvPr/>
        </p:nvSpPr>
        <p:spPr>
          <a:xfrm>
            <a:off x="381000" y="5562600"/>
            <a:ext cx="1980029" cy="369332"/>
          </a:xfrm>
          <a:prstGeom prst="rect">
            <a:avLst/>
          </a:prstGeom>
          <a:noFill/>
        </p:spPr>
        <p:txBody>
          <a:bodyPr wrap="none" rtlCol="0">
            <a:spAutoFit/>
          </a:bodyPr>
          <a:lstStyle/>
          <a:p>
            <a:pPr eaLnBrk="0" fontAlgn="base" hangingPunct="0">
              <a:spcBef>
                <a:spcPct val="0"/>
              </a:spcBef>
              <a:spcAft>
                <a:spcPct val="0"/>
              </a:spcAft>
            </a:pPr>
            <a:r>
              <a:rPr lang="zh-CN" altLang="en-US" dirty="0">
                <a:solidFill>
                  <a:srgbClr val="2A4A75"/>
                </a:solidFill>
                <a:latin typeface="Arial" panose="020B0604020202020204" pitchFamily="34" charset="0"/>
                <a:cs typeface="Arial" panose="020B0604020202020204" pitchFamily="34" charset="0"/>
              </a:rPr>
              <a:t>独立同分布 </a:t>
            </a:r>
            <a:r>
              <a:rPr lang="en-US" altLang="zh-CN" dirty="0">
                <a:solidFill>
                  <a:srgbClr val="2A4A75"/>
                </a:solidFill>
                <a:latin typeface="Arial" panose="020B0604020202020204" pitchFamily="34" charset="0"/>
                <a:cs typeface="Arial" panose="020B0604020202020204" pitchFamily="34" charset="0"/>
              </a:rPr>
              <a:t>p(</a:t>
            </a:r>
            <a:r>
              <a:rPr lang="en-US" altLang="zh-CN" dirty="0" err="1">
                <a:solidFill>
                  <a:srgbClr val="2A4A75"/>
                </a:solidFill>
                <a:latin typeface="Arial" panose="020B0604020202020204" pitchFamily="34" charset="0"/>
                <a:cs typeface="Arial" panose="020B0604020202020204" pitchFamily="34" charset="0"/>
              </a:rPr>
              <a:t>x,y</a:t>
            </a:r>
            <a:r>
              <a:rPr lang="en-US" altLang="zh-CN" dirty="0">
                <a:solidFill>
                  <a:srgbClr val="2A4A75"/>
                </a:solidFill>
                <a:latin typeface="Arial" panose="020B0604020202020204" pitchFamily="34" charset="0"/>
                <a:cs typeface="Arial" panose="020B0604020202020204" pitchFamily="34" charset="0"/>
              </a:rPr>
              <a:t>)</a:t>
            </a:r>
            <a:endParaRPr lang="zh-CN" altLang="en-US" dirty="0">
              <a:solidFill>
                <a:srgbClr val="2A4A75"/>
              </a:solidFill>
              <a:latin typeface="Arial" panose="020B0604020202020204" pitchFamily="34" charset="0"/>
              <a:cs typeface="Arial" panose="020B0604020202020204" pitchFamily="34" charset="0"/>
            </a:endParaRPr>
          </a:p>
        </p:txBody>
      </p:sp>
      <p:sp>
        <p:nvSpPr>
          <p:cNvPr id="4" name="矩形 3"/>
          <p:cNvSpPr/>
          <p:nvPr/>
        </p:nvSpPr>
        <p:spPr>
          <a:xfrm>
            <a:off x="149378" y="4299466"/>
            <a:ext cx="6251422" cy="1796534"/>
          </a:xfrm>
          <a:prstGeom prst="rect">
            <a:avLst/>
          </a:prstGeom>
          <a:solidFill>
            <a:schemeClr val="bg1"/>
          </a:solidFill>
        </p:spPr>
        <p:txBody>
          <a:bodyPr wrap="square" rtlCol="0" anchor="ctr">
            <a:spAutoFit/>
          </a:bodyPr>
          <a:lstStyle/>
          <a:p>
            <a:pPr algn="ctr" eaLnBrk="0" fontAlgn="base" hangingPunct="0">
              <a:spcBef>
                <a:spcPct val="0"/>
              </a:spcBef>
              <a:spcAft>
                <a:spcPct val="0"/>
              </a:spcAft>
            </a:pPr>
            <a:endParaRPr lang="zh-CN" altLang="en-US" sz="2400" dirty="0">
              <a:solidFill>
                <a:srgbClr val="2A4A75"/>
              </a:solidFill>
              <a:latin typeface="Arial" panose="020B0604020202020204" pitchFamily="34" charset="0"/>
              <a:cs typeface="Arial" panose="020B0604020202020204" pitchFamily="34" charset="0"/>
            </a:endParaRPr>
          </a:p>
        </p:txBody>
      </p:sp>
      <p:sp>
        <p:nvSpPr>
          <p:cNvPr id="7" name="矩形 6"/>
          <p:cNvSpPr/>
          <p:nvPr/>
        </p:nvSpPr>
        <p:spPr>
          <a:xfrm>
            <a:off x="762000" y="1279653"/>
            <a:ext cx="7924800" cy="1015663"/>
          </a:xfrm>
          <a:prstGeom prst="rect">
            <a:avLst/>
          </a:prstGeom>
        </p:spPr>
        <p:txBody>
          <a:bodyPr wrap="square">
            <a:spAutoFit/>
          </a:bodyPr>
          <a:lstStyle/>
          <a:p>
            <a:pPr eaLnBrk="0" fontAlgn="base" hangingPunct="0">
              <a:spcBef>
                <a:spcPct val="0"/>
              </a:spcBef>
              <a:spcAft>
                <a:spcPct val="0"/>
              </a:spcAft>
            </a:pPr>
            <a:r>
              <a:rPr lang="zh-CN" altLang="en-US" sz="2000" dirty="0">
                <a:solidFill>
                  <a:srgbClr val="2A4A75"/>
                </a:solidFill>
                <a:latin typeface="Arial" panose="020B0604020202020204" pitchFamily="34" charset="0"/>
                <a:cs typeface="Arial" panose="020B0604020202020204" pitchFamily="34" charset="0"/>
              </a:rPr>
              <a:t>机器学习：从数据中获得决策（预测）函数使得机器可以根据数据进行自动学习，通过算法使得机器能从大量历史数据中学习规律从而对新的样本做决策。</a:t>
            </a:r>
            <a:endParaRPr lang="en-US" altLang="zh-CN" sz="2000" dirty="0">
              <a:solidFill>
                <a:srgbClr val="2A4A75"/>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36161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5"/>
                                        </p:tgtEl>
                                      </p:cBhvr>
                                    </p:animEffect>
                                    <p:set>
                                      <p:cBhvr>
                                        <p:cTn id="10"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4"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常见的机器学习问题</a:t>
            </a:r>
          </a:p>
        </p:txBody>
      </p:sp>
      <p:pic>
        <p:nvPicPr>
          <p:cNvPr id="3" name="图片 2"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0" y="2133600"/>
            <a:ext cx="2966012" cy="2286000"/>
          </a:xfrm>
          <a:prstGeom prst="rect">
            <a:avLst/>
          </a:prstGeom>
        </p:spPr>
      </p:pic>
      <p:sp>
        <p:nvSpPr>
          <p:cNvPr id="5" name="文本框 4"/>
          <p:cNvSpPr txBox="1"/>
          <p:nvPr/>
        </p:nvSpPr>
        <p:spPr>
          <a:xfrm>
            <a:off x="914399" y="4980214"/>
            <a:ext cx="2362200" cy="523220"/>
          </a:xfrm>
          <a:prstGeom prst="rect">
            <a:avLst/>
          </a:prstGeom>
          <a:noFill/>
        </p:spPr>
        <p:txBody>
          <a:bodyPr wrap="square" rtlCol="0">
            <a:spAutoFit/>
          </a:bodyPr>
          <a:lstStyle/>
          <a:p>
            <a:pPr algn="ctr" eaLnBrk="0" fontAlgn="base" hangingPunct="0">
              <a:spcBef>
                <a:spcPct val="0"/>
              </a:spcBef>
              <a:spcAft>
                <a:spcPct val="0"/>
              </a:spcAft>
            </a:pPr>
            <a:r>
              <a:rPr lang="zh-CN" altLang="en-US" sz="2800" dirty="0">
                <a:solidFill>
                  <a:srgbClr val="2A4A75"/>
                </a:solidFill>
                <a:latin typeface="Arial" panose="020B0604020202020204" pitchFamily="34" charset="0"/>
                <a:cs typeface="Arial" panose="020B0604020202020204" pitchFamily="34" charset="0"/>
              </a:rPr>
              <a:t>分类</a:t>
            </a:r>
          </a:p>
        </p:txBody>
      </p:sp>
      <p:pic>
        <p:nvPicPr>
          <p:cNvPr id="8" name="图片 7"/>
          <p:cNvPicPr>
            <a:picLocks noChangeAspect="1"/>
          </p:cNvPicPr>
          <p:nvPr/>
        </p:nvPicPr>
        <p:blipFill>
          <a:blip r:embed="rId3"/>
          <a:stretch>
            <a:fillRect/>
          </a:stretch>
        </p:blipFill>
        <p:spPr>
          <a:xfrm>
            <a:off x="5029199" y="2895600"/>
            <a:ext cx="3324225" cy="1371600"/>
          </a:xfrm>
          <a:prstGeom prst="rect">
            <a:avLst/>
          </a:prstGeom>
        </p:spPr>
      </p:pic>
      <p:sp>
        <p:nvSpPr>
          <p:cNvPr id="9" name="文本框 8"/>
          <p:cNvSpPr txBox="1"/>
          <p:nvPr/>
        </p:nvSpPr>
        <p:spPr>
          <a:xfrm>
            <a:off x="5510211" y="4969328"/>
            <a:ext cx="2362200" cy="523220"/>
          </a:xfrm>
          <a:prstGeom prst="rect">
            <a:avLst/>
          </a:prstGeom>
          <a:noFill/>
        </p:spPr>
        <p:txBody>
          <a:bodyPr wrap="square" rtlCol="0">
            <a:spAutoFit/>
          </a:bodyPr>
          <a:lstStyle/>
          <a:p>
            <a:pPr algn="ctr" eaLnBrk="0" fontAlgn="base" hangingPunct="0">
              <a:spcBef>
                <a:spcPct val="0"/>
              </a:spcBef>
              <a:spcAft>
                <a:spcPct val="0"/>
              </a:spcAft>
            </a:pPr>
            <a:r>
              <a:rPr lang="zh-CN" altLang="en-US" sz="2800" dirty="0">
                <a:solidFill>
                  <a:srgbClr val="2A4A75"/>
                </a:solidFill>
                <a:latin typeface="Arial" panose="020B0604020202020204" pitchFamily="34" charset="0"/>
                <a:cs typeface="Arial" panose="020B0604020202020204" pitchFamily="34" charset="0"/>
              </a:rPr>
              <a:t>聚类</a:t>
            </a:r>
          </a:p>
        </p:txBody>
      </p:sp>
    </p:spTree>
    <p:extLst>
      <p:ext uri="{BB962C8B-B14F-4D97-AF65-F5344CB8AC3E}">
        <p14:creationId xmlns:p14="http://schemas.microsoft.com/office/powerpoint/2010/main" val="179059965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常见的机器学习类型</a:t>
            </a:r>
          </a:p>
        </p:txBody>
      </p:sp>
      <p:pic>
        <p:nvPicPr>
          <p:cNvPr id="5" name="图片 4" descr="屏幕剪辑"/>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54737" y="1905000"/>
            <a:ext cx="8232063" cy="3733800"/>
          </a:xfrm>
          <a:prstGeom prst="rect">
            <a:avLst/>
          </a:prstGeom>
        </p:spPr>
      </p:pic>
    </p:spTree>
    <p:extLst>
      <p:ext uri="{BB962C8B-B14F-4D97-AF65-F5344CB8AC3E}">
        <p14:creationId xmlns:p14="http://schemas.microsoft.com/office/powerpoint/2010/main" val="417878474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机器学习的三要素</a:t>
            </a:r>
          </a:p>
        </p:txBody>
      </p:sp>
      <mc:AlternateContent xmlns:mc="http://schemas.openxmlformats.org/markup-compatibility/2006" xmlns:a14="http://schemas.microsoft.com/office/drawing/2010/main">
        <mc:Choice Requires="a14">
          <p:sp>
            <p:nvSpPr>
              <p:cNvPr id="3" name="内容占位符 2"/>
              <p:cNvSpPr>
                <a:spLocks noGrp="1"/>
              </p:cNvSpPr>
              <p:nvPr>
                <p:ph sz="quarter" idx="1"/>
              </p:nvPr>
            </p:nvSpPr>
            <p:spPr/>
            <p:txBody>
              <a:bodyPr/>
              <a:lstStyle/>
              <a:p>
                <a:r>
                  <a:rPr lang="zh-CN" altLang="en-US" dirty="0">
                    <a:solidFill>
                      <a:srgbClr val="FF0000"/>
                    </a:solidFill>
                  </a:rPr>
                  <a:t>模型</a:t>
                </a:r>
              </a:p>
              <a:p>
                <a:pPr lvl="1"/>
                <a:r>
                  <a:rPr lang="zh-CN" altLang="en-US" dirty="0"/>
                  <a:t>线性方法：</a:t>
                </a:r>
                <a:endParaRPr lang="en-US" altLang="zh-CN" dirty="0"/>
              </a:p>
              <a:p>
                <a:pPr lvl="1"/>
                <a:r>
                  <a:rPr lang="zh-CN" altLang="en-US" dirty="0"/>
                  <a:t>广义线性方法：</a:t>
                </a:r>
                <a:endParaRPr lang="en-US" altLang="zh-CN" dirty="0"/>
              </a:p>
              <a:p>
                <a:pPr lvl="2"/>
                <a:r>
                  <a:rPr lang="zh-CN" altLang="en-US" dirty="0"/>
                  <a:t>如果</a:t>
                </a:r>
                <a14:m>
                  <m:oMath xmlns:m="http://schemas.openxmlformats.org/officeDocument/2006/math">
                    <m:r>
                      <m:rPr>
                        <m:nor/>
                      </m:rPr>
                      <a:rPr lang="en-US" altLang="zh-CN" dirty="0"/>
                      <m:t>ϕ</m:t>
                    </m:r>
                    <m:r>
                      <m:rPr>
                        <m:nor/>
                      </m:rPr>
                      <a:rPr lang="en-US" altLang="zh-CN" dirty="0"/>
                      <m:t>(</m:t>
                    </m:r>
                    <m:r>
                      <m:rPr>
                        <m:nor/>
                      </m:rPr>
                      <a:rPr lang="en-US" altLang="zh-CN" dirty="0"/>
                      <m:t>x</m:t>
                    </m:r>
                    <m:r>
                      <m:rPr>
                        <m:nor/>
                      </m:rPr>
                      <a:rPr lang="en-US" altLang="zh-CN" dirty="0"/>
                      <m:t>)</m:t>
                    </m:r>
                  </m:oMath>
                </a14:m>
                <a:r>
                  <a:rPr lang="zh-CN" altLang="en-US" dirty="0"/>
                  <a:t>为可学习的非线性基函数，</a:t>
                </a:r>
                <a14:m>
                  <m:oMath xmlns:m="http://schemas.openxmlformats.org/officeDocument/2006/math">
                    <m:r>
                      <m:rPr>
                        <m:nor/>
                      </m:rPr>
                      <a:rPr lang="en-US" altLang="zh-CN" dirty="0"/>
                      <m:t>f</m:t>
                    </m:r>
                    <m:r>
                      <m:rPr>
                        <m:nor/>
                      </m:rPr>
                      <a:rPr lang="en-US" altLang="zh-CN" dirty="0"/>
                      <m:t>(</m:t>
                    </m:r>
                    <m:r>
                      <m:rPr>
                        <m:nor/>
                      </m:rPr>
                      <a:rPr lang="en-US" altLang="zh-CN" b="1" dirty="0"/>
                      <m:t>x</m:t>
                    </m:r>
                    <m:r>
                      <m:rPr>
                        <m:nor/>
                      </m:rPr>
                      <a:rPr lang="en-US" altLang="zh-CN" dirty="0"/>
                      <m:t>,</m:t>
                    </m:r>
                    <m:r>
                      <m:rPr>
                        <m:nor/>
                      </m:rPr>
                      <a:rPr lang="el-GR" altLang="zh-CN" dirty="0"/>
                      <m:t>θ</m:t>
                    </m:r>
                    <m:r>
                      <m:rPr>
                        <m:nor/>
                      </m:rPr>
                      <a:rPr lang="el-GR" altLang="zh-CN" dirty="0"/>
                      <m:t>)</m:t>
                    </m:r>
                  </m:oMath>
                </a14:m>
                <a:r>
                  <a:rPr lang="zh-CN" altLang="en-US" dirty="0"/>
                  <a:t>就等价于神经网络。</a:t>
                </a:r>
              </a:p>
              <a:p>
                <a:endParaRPr lang="en-US" altLang="zh-CN" dirty="0">
                  <a:solidFill>
                    <a:srgbClr val="FF0000"/>
                  </a:solidFill>
                </a:endParaRPr>
              </a:p>
              <a:p>
                <a:r>
                  <a:rPr lang="zh-CN" altLang="en-US" dirty="0">
                    <a:solidFill>
                      <a:srgbClr val="FF0000"/>
                    </a:solidFill>
                  </a:rPr>
                  <a:t>学习准则</a:t>
                </a:r>
                <a:endParaRPr lang="en-US" altLang="zh-CN" dirty="0">
                  <a:solidFill>
                    <a:srgbClr val="FF0000"/>
                  </a:solidFill>
                </a:endParaRPr>
              </a:p>
              <a:p>
                <a:pPr lvl="1"/>
                <a:r>
                  <a:rPr lang="zh-CN" altLang="en-US" dirty="0">
                    <a:solidFill>
                      <a:schemeClr val="tx1"/>
                    </a:solidFill>
                  </a:rPr>
                  <a:t>期望风险</a:t>
                </a:r>
                <a:endParaRPr lang="en-US" altLang="zh-CN" dirty="0">
                  <a:solidFill>
                    <a:schemeClr val="tx1"/>
                  </a:solidFill>
                </a:endParaRPr>
              </a:p>
              <a:p>
                <a:endParaRPr lang="en-US" altLang="zh-CN" dirty="0">
                  <a:solidFill>
                    <a:srgbClr val="FF0000"/>
                  </a:solidFill>
                </a:endParaRPr>
              </a:p>
              <a:p>
                <a:r>
                  <a:rPr lang="zh-CN" altLang="en-US" dirty="0">
                    <a:solidFill>
                      <a:srgbClr val="FF0000"/>
                    </a:solidFill>
                  </a:rPr>
                  <a:t>优化</a:t>
                </a:r>
                <a:endParaRPr lang="en-US" altLang="zh-CN" dirty="0">
                  <a:solidFill>
                    <a:srgbClr val="FF0000"/>
                  </a:solidFill>
                </a:endParaRPr>
              </a:p>
              <a:p>
                <a:pPr lvl="1"/>
                <a:r>
                  <a:rPr lang="zh-CN" altLang="en-US" dirty="0">
                    <a:solidFill>
                      <a:schemeClr val="tx1"/>
                    </a:solidFill>
                  </a:rPr>
                  <a:t>梯度下降</a:t>
                </a:r>
              </a:p>
            </p:txBody>
          </p:sp>
        </mc:Choice>
        <mc:Fallback xmlns="">
          <p:sp>
            <p:nvSpPr>
              <p:cNvPr id="3" name="内容占位符 2"/>
              <p:cNvSpPr>
                <a:spLocks noGrp="1" noRot="1" noChangeAspect="1" noMove="1" noResize="1" noEditPoints="1" noAdjustHandles="1" noChangeArrowheads="1" noChangeShapeType="1" noTextEdit="1"/>
              </p:cNvSpPr>
              <p:nvPr>
                <p:ph sz="quarter" idx="1"/>
              </p:nvPr>
            </p:nvSpPr>
            <p:spPr>
              <a:blipFill>
                <a:blip r:embed="rId3"/>
                <a:stretch>
                  <a:fillRect l="-741" t="-1235" b="-2593"/>
                </a:stretch>
              </a:blipFill>
            </p:spPr>
            <p:txBody>
              <a:bodyPr/>
              <a:lstStyle/>
              <a:p>
                <a:r>
                  <a:rPr lang="zh-CN" altLang="en-US">
                    <a:noFill/>
                  </a:rPr>
                  <a:t> </a:t>
                </a:r>
              </a:p>
            </p:txBody>
          </p:sp>
        </mc:Fallback>
      </mc:AlternateContent>
      <p:pic>
        <p:nvPicPr>
          <p:cNvPr id="5" name="图片 4" descr="屏幕剪辑"/>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895600" y="4495800"/>
            <a:ext cx="4219401" cy="619861"/>
          </a:xfrm>
          <a:prstGeom prst="rect">
            <a:avLst/>
          </a:prstGeom>
        </p:spPr>
      </p:pic>
      <p:pic>
        <p:nvPicPr>
          <p:cNvPr id="6" name="图片 5" descr="屏幕剪辑"/>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14600" y="1600200"/>
            <a:ext cx="2299412" cy="496083"/>
          </a:xfrm>
          <a:prstGeom prst="rect">
            <a:avLst/>
          </a:prstGeom>
        </p:spPr>
      </p:pic>
      <p:pic>
        <p:nvPicPr>
          <p:cNvPr id="7" name="图片 6" descr="屏幕剪辑"/>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48000" y="2115222"/>
            <a:ext cx="2664696" cy="399377"/>
          </a:xfrm>
          <a:prstGeom prst="rect">
            <a:avLst/>
          </a:prstGeom>
        </p:spPr>
      </p:pic>
    </p:spTree>
    <p:extLst>
      <p:ext uri="{BB962C8B-B14F-4D97-AF65-F5344CB8AC3E}">
        <p14:creationId xmlns:p14="http://schemas.microsoft.com/office/powerpoint/2010/main" val="331290378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参数学习</a:t>
            </a:r>
          </a:p>
        </p:txBody>
      </p:sp>
      <mc:AlternateContent xmlns:mc="http://schemas.openxmlformats.org/markup-compatibility/2006" xmlns:a14="http://schemas.microsoft.com/office/drawing/2010/main">
        <mc:Choice Requires="a14">
          <p:sp>
            <p:nvSpPr>
              <p:cNvPr id="3" name="内容占位符 2"/>
              <p:cNvSpPr>
                <a:spLocks noGrp="1"/>
              </p:cNvSpPr>
              <p:nvPr>
                <p:ph sz="quarter" idx="1"/>
              </p:nvPr>
            </p:nvSpPr>
            <p:spPr/>
            <p:txBody>
              <a:bodyPr/>
              <a:lstStyle/>
              <a:p>
                <a:r>
                  <a:rPr lang="zh-CN" altLang="en-US" sz="2800" dirty="0"/>
                  <a:t>期望风险未知，通过</a:t>
                </a:r>
                <a:r>
                  <a:rPr lang="zh-CN" altLang="en-US" sz="2800" dirty="0">
                    <a:solidFill>
                      <a:srgbClr val="FF0000"/>
                    </a:solidFill>
                  </a:rPr>
                  <a:t>经验风险</a:t>
                </a:r>
                <a:r>
                  <a:rPr lang="zh-CN" altLang="en-US" sz="2800" dirty="0"/>
                  <a:t>近似</a:t>
                </a:r>
                <a:endParaRPr lang="en-US" altLang="zh-CN" sz="2800" dirty="0"/>
              </a:p>
              <a:p>
                <a:pPr lvl="1"/>
                <a:r>
                  <a:rPr lang="zh-CN" altLang="en-US" sz="2000" dirty="0"/>
                  <a:t>训练数据：</a:t>
                </a:r>
                <a14:m>
                  <m:oMath xmlns:m="http://schemas.openxmlformats.org/officeDocument/2006/math">
                    <m:r>
                      <a:rPr lang="zh-CN" altLang="en-US" sz="2000" i="1" dirty="0">
                        <a:latin typeface="Cambria Math" panose="02040503050406030204" pitchFamily="18" charset="0"/>
                      </a:rPr>
                      <m:t>𝒟</m:t>
                    </m:r>
                    <m:r>
                      <a:rPr lang="en-US" altLang="zh-CN" sz="2000" dirty="0">
                        <a:latin typeface="Cambria Math" panose="02040503050406030204" pitchFamily="18" charset="0"/>
                      </a:rPr>
                      <m:t>=</m:t>
                    </m:r>
                    <m:d>
                      <m:dPr>
                        <m:begChr m:val="{"/>
                        <m:endChr m:val="}"/>
                        <m:ctrlPr>
                          <a:rPr lang="en-US" altLang="zh-CN" sz="2000" i="1" dirty="0">
                            <a:latin typeface="Cambria Math"/>
                          </a:rPr>
                        </m:ctrlPr>
                      </m:dPr>
                      <m:e>
                        <m:sSup>
                          <m:sSupPr>
                            <m:ctrlPr>
                              <a:rPr lang="en-US" altLang="zh-CN" sz="2000" i="1" dirty="0">
                                <a:latin typeface="Cambria Math"/>
                              </a:rPr>
                            </m:ctrlPr>
                          </m:sSupPr>
                          <m:e>
                            <m:r>
                              <m:rPr>
                                <m:sty m:val="p"/>
                              </m:rPr>
                              <a:rPr lang="en-US" altLang="zh-CN" sz="2000" dirty="0">
                                <a:latin typeface="Cambria Math" panose="02040503050406030204" pitchFamily="18" charset="0"/>
                              </a:rPr>
                              <m:t>x</m:t>
                            </m:r>
                          </m:e>
                          <m:sup>
                            <m:d>
                              <m:dPr>
                                <m:ctrlPr>
                                  <a:rPr lang="en-US" altLang="zh-CN" sz="2000" i="1" dirty="0">
                                    <a:latin typeface="Cambria Math"/>
                                  </a:rPr>
                                </m:ctrlPr>
                              </m:dPr>
                              <m:e>
                                <m:r>
                                  <a:rPr lang="en-US" altLang="zh-CN" sz="2000" dirty="0">
                                    <a:latin typeface="Cambria Math" panose="02040503050406030204" pitchFamily="18" charset="0"/>
                                  </a:rPr>
                                  <m:t>𝑖</m:t>
                                </m:r>
                              </m:e>
                            </m:d>
                          </m:sup>
                        </m:sSup>
                        <m:r>
                          <a:rPr lang="en-US" altLang="zh-CN" sz="2000" dirty="0">
                            <a:latin typeface="Cambria Math" panose="02040503050406030204" pitchFamily="18" charset="0"/>
                          </a:rPr>
                          <m:t>,</m:t>
                        </m:r>
                        <m:sSup>
                          <m:sSupPr>
                            <m:ctrlPr>
                              <a:rPr lang="en-US" altLang="zh-CN" sz="2000" i="1" dirty="0">
                                <a:latin typeface="Cambria Math"/>
                              </a:rPr>
                            </m:ctrlPr>
                          </m:sSupPr>
                          <m:e>
                            <m:r>
                              <a:rPr lang="en-US" altLang="zh-CN" sz="2000" dirty="0">
                                <a:latin typeface="Cambria Math" panose="02040503050406030204" pitchFamily="18" charset="0"/>
                              </a:rPr>
                              <m:t>𝑦</m:t>
                            </m:r>
                          </m:e>
                          <m:sup>
                            <m:d>
                              <m:dPr>
                                <m:ctrlPr>
                                  <a:rPr lang="en-US" altLang="zh-CN" sz="2000" i="1" dirty="0">
                                    <a:latin typeface="Cambria Math"/>
                                  </a:rPr>
                                </m:ctrlPr>
                              </m:dPr>
                              <m:e>
                                <m:r>
                                  <a:rPr lang="en-US" altLang="zh-CN" sz="2000" dirty="0">
                                    <a:latin typeface="Cambria Math" panose="02040503050406030204" pitchFamily="18" charset="0"/>
                                  </a:rPr>
                                  <m:t>𝑖</m:t>
                                </m:r>
                              </m:e>
                            </m:d>
                          </m:sup>
                        </m:sSup>
                      </m:e>
                    </m:d>
                    <m:r>
                      <a:rPr lang="en-US" altLang="zh-CN" sz="2000" dirty="0">
                        <a:latin typeface="Cambria Math" panose="02040503050406030204" pitchFamily="18" charset="0"/>
                      </a:rPr>
                      <m:t>, </m:t>
                    </m:r>
                    <m:r>
                      <a:rPr lang="en-US" altLang="zh-CN" sz="2000" dirty="0">
                        <a:latin typeface="Cambria Math" panose="02040503050406030204" pitchFamily="18" charset="0"/>
                      </a:rPr>
                      <m:t>𝑖</m:t>
                    </m:r>
                    <m:r>
                      <a:rPr lang="en-US" altLang="zh-CN" sz="2000" dirty="0">
                        <a:latin typeface="Cambria Math" panose="02040503050406030204" pitchFamily="18" charset="0"/>
                      </a:rPr>
                      <m:t>∈[1,</m:t>
                    </m:r>
                    <m:r>
                      <a:rPr lang="en-US" altLang="zh-CN" sz="2000" dirty="0">
                        <a:latin typeface="Cambria Math" panose="02040503050406030204" pitchFamily="18" charset="0"/>
                      </a:rPr>
                      <m:t>𝑁</m:t>
                    </m:r>
                    <m:r>
                      <a:rPr lang="en-US" altLang="zh-CN" sz="2000" dirty="0">
                        <a:latin typeface="Cambria Math" panose="02040503050406030204" pitchFamily="18" charset="0"/>
                      </a:rPr>
                      <m:t>]</m:t>
                    </m:r>
                  </m:oMath>
                </a14:m>
                <a:endParaRPr lang="en-US" altLang="zh-CN" sz="2000" dirty="0"/>
              </a:p>
              <a:p>
                <a:pPr lvl="1"/>
                <a:endParaRPr lang="en-US" altLang="zh-CN" sz="2000" dirty="0"/>
              </a:p>
              <a:p>
                <a:endParaRPr lang="en-US" altLang="zh-CN" sz="2800" dirty="0"/>
              </a:p>
              <a:p>
                <a:endParaRPr lang="en-US" altLang="zh-CN" sz="2800" dirty="0">
                  <a:solidFill>
                    <a:srgbClr val="FF0000"/>
                  </a:solidFill>
                </a:endParaRPr>
              </a:p>
              <a:p>
                <a:r>
                  <a:rPr lang="zh-CN" altLang="en-US" sz="2800" dirty="0">
                    <a:solidFill>
                      <a:srgbClr val="FF0000"/>
                    </a:solidFill>
                  </a:rPr>
                  <a:t>经验风险最小化</a:t>
                </a:r>
                <a:endParaRPr lang="en-US" altLang="zh-CN" sz="2800" dirty="0">
                  <a:solidFill>
                    <a:srgbClr val="FF0000"/>
                  </a:solidFill>
                </a:endParaRPr>
              </a:p>
              <a:p>
                <a:pPr lvl="1"/>
                <a:r>
                  <a:rPr lang="zh-CN" altLang="en-US" sz="2000" dirty="0"/>
                  <a:t>在选择合适的风险函数后，我们寻找一个参数</a:t>
                </a:r>
                <a:r>
                  <a:rPr lang="en-US" altLang="zh-CN" sz="2000" dirty="0"/>
                  <a:t>θ</a:t>
                </a:r>
                <a:r>
                  <a:rPr lang="en-US" altLang="zh-CN" sz="2000" baseline="30000" dirty="0"/>
                  <a:t>∗</a:t>
                </a:r>
                <a:r>
                  <a:rPr lang="en-US" altLang="zh-CN" sz="2000" dirty="0"/>
                  <a:t> </a:t>
                </a:r>
                <a:r>
                  <a:rPr lang="zh-CN" altLang="en-US" sz="2000" dirty="0"/>
                  <a:t>，使得经验风险函数最小化。</a:t>
                </a:r>
                <a:endParaRPr lang="en-US" altLang="zh-CN" sz="2000" dirty="0"/>
              </a:p>
              <a:p>
                <a:endParaRPr lang="en-US" altLang="zh-CN" sz="2800" dirty="0"/>
              </a:p>
              <a:p>
                <a:endParaRPr lang="en-US" altLang="zh-CN" sz="2800" dirty="0"/>
              </a:p>
              <a:p>
                <a:r>
                  <a:rPr lang="zh-CN" altLang="en-US" sz="2800" dirty="0"/>
                  <a:t>机器学习问题转化成为一个</a:t>
                </a:r>
                <a:r>
                  <a:rPr lang="zh-CN" altLang="en-US" sz="2800" dirty="0">
                    <a:solidFill>
                      <a:srgbClr val="FF0000"/>
                    </a:solidFill>
                  </a:rPr>
                  <a:t>最优化问题</a:t>
                </a:r>
              </a:p>
            </p:txBody>
          </p:sp>
        </mc:Choice>
        <mc:Fallback xmlns="">
          <p:sp>
            <p:nvSpPr>
              <p:cNvPr id="3" name="内容占位符 2"/>
              <p:cNvSpPr>
                <a:spLocks noGrp="1" noRot="1" noChangeAspect="1" noMove="1" noResize="1" noEditPoints="1" noAdjustHandles="1" noChangeArrowheads="1" noChangeShapeType="1" noTextEdit="1"/>
              </p:cNvSpPr>
              <p:nvPr>
                <p:ph sz="quarter" idx="1"/>
              </p:nvPr>
            </p:nvSpPr>
            <p:spPr>
              <a:blipFill>
                <a:blip r:embed="rId2"/>
                <a:stretch>
                  <a:fillRect l="-741" t="-1235" r="-741" b="-2222"/>
                </a:stretch>
              </a:blipFill>
            </p:spPr>
            <p:txBody>
              <a:bodyPr/>
              <a:lstStyle/>
              <a:p>
                <a:r>
                  <a:rPr lang="zh-CN" altLang="en-US">
                    <a:noFill/>
                  </a:rPr>
                  <a:t> </a:t>
                </a:r>
              </a:p>
            </p:txBody>
          </p:sp>
        </mc:Fallback>
      </mc:AlternateContent>
      <p:pic>
        <p:nvPicPr>
          <p:cNvPr id="7" name="图片 6"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81200" y="2350532"/>
            <a:ext cx="4433826" cy="911689"/>
          </a:xfrm>
          <a:prstGeom prst="rect">
            <a:avLst/>
          </a:prstGeom>
        </p:spPr>
      </p:pic>
      <p:pic>
        <p:nvPicPr>
          <p:cNvPr id="8" name="图片 7" descr="屏幕剪辑"/>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6000" y="4572000"/>
            <a:ext cx="3227673" cy="848148"/>
          </a:xfrm>
          <a:prstGeom prst="rect">
            <a:avLst/>
          </a:prstGeom>
        </p:spPr>
      </p:pic>
    </p:spTree>
    <p:extLst>
      <p:ext uri="{BB962C8B-B14F-4D97-AF65-F5344CB8AC3E}">
        <p14:creationId xmlns:p14="http://schemas.microsoft.com/office/powerpoint/2010/main" val="41504267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线性回归（</a:t>
            </a:r>
            <a:r>
              <a:rPr lang="en-US" altLang="zh-CN" dirty="0"/>
              <a:t>Linear Regression</a:t>
            </a:r>
            <a:r>
              <a:rPr lang="zh-CN" altLang="en-US" dirty="0"/>
              <a:t>）</a:t>
            </a:r>
          </a:p>
        </p:txBody>
      </p:sp>
      <p:sp>
        <p:nvSpPr>
          <p:cNvPr id="3" name="内容占位符 2"/>
          <p:cNvSpPr>
            <a:spLocks noGrp="1"/>
          </p:cNvSpPr>
          <p:nvPr>
            <p:ph sz="quarter" idx="1"/>
          </p:nvPr>
        </p:nvSpPr>
        <p:spPr/>
        <p:txBody>
          <a:bodyPr/>
          <a:lstStyle/>
          <a:p>
            <a:r>
              <a:rPr lang="zh-CN" altLang="en-US" dirty="0"/>
              <a:t>模型：</a:t>
            </a:r>
            <a:endParaRPr lang="en-US" altLang="zh-CN" dirty="0"/>
          </a:p>
          <a:p>
            <a:endParaRPr lang="en-US" altLang="zh-CN" dirty="0"/>
          </a:p>
          <a:p>
            <a:pPr lvl="1"/>
            <a:r>
              <a:rPr lang="zh-CN" altLang="en-US" sz="2000" dirty="0"/>
              <a:t>增广权重向量和增广特征向量</a:t>
            </a:r>
            <a:endParaRPr lang="en-US" altLang="zh-CN" sz="2000" dirty="0"/>
          </a:p>
          <a:p>
            <a:pPr lvl="1"/>
            <a:endParaRPr lang="en-US" altLang="zh-CN" sz="2000" dirty="0"/>
          </a:p>
          <a:p>
            <a:pPr lvl="1"/>
            <a:endParaRPr lang="en-US" altLang="zh-CN" sz="2000" dirty="0"/>
          </a:p>
          <a:p>
            <a:pPr lvl="1"/>
            <a:endParaRPr lang="en-US" altLang="zh-CN" sz="2000" dirty="0"/>
          </a:p>
        </p:txBody>
      </p:sp>
      <p:pic>
        <p:nvPicPr>
          <p:cNvPr id="4" name="图片 3"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9800" y="1371600"/>
            <a:ext cx="3530989" cy="711278"/>
          </a:xfrm>
          <a:prstGeom prst="rect">
            <a:avLst/>
          </a:prstGeom>
        </p:spPr>
      </p:pic>
      <p:pic>
        <p:nvPicPr>
          <p:cNvPr id="5" name="图片 4" descr="屏幕剪辑"/>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43498" y="2180591"/>
            <a:ext cx="2743200" cy="672084"/>
          </a:xfrm>
          <a:prstGeom prst="rect">
            <a:avLst/>
          </a:prstGeom>
        </p:spPr>
      </p:pic>
      <p:pic>
        <p:nvPicPr>
          <p:cNvPr id="6" name="图片 5" descr="屏幕剪辑"/>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24000" y="2971800"/>
            <a:ext cx="5126954" cy="3071270"/>
          </a:xfrm>
          <a:prstGeom prst="rect">
            <a:avLst/>
          </a:prstGeom>
        </p:spPr>
      </p:pic>
    </p:spTree>
    <p:extLst>
      <p:ext uri="{BB962C8B-B14F-4D97-AF65-F5344CB8AC3E}">
        <p14:creationId xmlns:p14="http://schemas.microsoft.com/office/powerpoint/2010/main" val="10987916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成绩</a:t>
            </a:r>
          </a:p>
        </p:txBody>
      </p:sp>
      <p:sp>
        <p:nvSpPr>
          <p:cNvPr id="3" name="内容占位符 2"/>
          <p:cNvSpPr>
            <a:spLocks noGrp="1"/>
          </p:cNvSpPr>
          <p:nvPr>
            <p:ph sz="quarter" idx="1"/>
          </p:nvPr>
        </p:nvSpPr>
        <p:spPr/>
        <p:txBody>
          <a:bodyPr/>
          <a:lstStyle/>
          <a:p>
            <a:r>
              <a:rPr lang="zh-CN" altLang="en-US" dirty="0" smtClean="0"/>
              <a:t>平时</a:t>
            </a:r>
            <a:r>
              <a:rPr lang="zh-CN" altLang="en-US" dirty="0"/>
              <a:t>小测</a:t>
            </a:r>
            <a:r>
              <a:rPr lang="zh-CN" altLang="en-US" dirty="0" smtClean="0"/>
              <a:t>（</a:t>
            </a:r>
            <a:r>
              <a:rPr lang="en-US" altLang="zh-CN" dirty="0"/>
              <a:t>5</a:t>
            </a:r>
            <a:r>
              <a:rPr lang="zh-CN" altLang="en-US" dirty="0" smtClean="0"/>
              <a:t>次</a:t>
            </a:r>
            <a:r>
              <a:rPr lang="zh-CN" altLang="en-US" dirty="0"/>
              <a:t>）</a:t>
            </a:r>
            <a:endParaRPr lang="en-US" altLang="zh-CN" dirty="0"/>
          </a:p>
          <a:p>
            <a:pPr lvl="1"/>
            <a:r>
              <a:rPr lang="en-US" altLang="zh-CN" dirty="0" smtClean="0"/>
              <a:t>30~40%</a:t>
            </a:r>
            <a:endParaRPr lang="en-US" altLang="zh-CN" dirty="0"/>
          </a:p>
          <a:p>
            <a:r>
              <a:rPr lang="zh-CN" altLang="en-US" dirty="0" smtClean="0"/>
              <a:t>期末</a:t>
            </a:r>
            <a:r>
              <a:rPr lang="zh-CN" altLang="en-US" dirty="0"/>
              <a:t>考试</a:t>
            </a:r>
            <a:endParaRPr lang="en-US" altLang="zh-CN" dirty="0"/>
          </a:p>
          <a:p>
            <a:pPr lvl="1"/>
            <a:r>
              <a:rPr lang="en-US" altLang="zh-CN" dirty="0" smtClean="0"/>
              <a:t>5</a:t>
            </a:r>
            <a:r>
              <a:rPr lang="en-US" altLang="zh-CN" dirty="0" smtClean="0"/>
              <a:t>0~60%</a:t>
            </a:r>
            <a:endParaRPr lang="en-US" altLang="zh-CN" dirty="0"/>
          </a:p>
          <a:p>
            <a:r>
              <a:rPr lang="zh-CN" altLang="en-US" dirty="0"/>
              <a:t>课程反馈</a:t>
            </a:r>
            <a:endParaRPr lang="en-US" altLang="zh-CN" dirty="0"/>
          </a:p>
          <a:p>
            <a:pPr lvl="1"/>
            <a:r>
              <a:rPr lang="en-US" altLang="zh-CN" dirty="0" smtClean="0"/>
              <a:t>10%</a:t>
            </a:r>
            <a:endParaRPr lang="en-US" altLang="zh-CN" dirty="0"/>
          </a:p>
          <a:p>
            <a:pPr lvl="1"/>
            <a:endParaRPr lang="en-US" altLang="zh-CN" dirty="0"/>
          </a:p>
          <a:p>
            <a:r>
              <a:rPr lang="zh-CN" altLang="en-US" dirty="0"/>
              <a:t>编程语言</a:t>
            </a:r>
            <a:r>
              <a:rPr lang="zh-CN" altLang="en-US" dirty="0" smtClean="0"/>
              <a:t>：</a:t>
            </a:r>
            <a:r>
              <a:rPr lang="zh-CN" altLang="en-US" dirty="0"/>
              <a:t>推荐</a:t>
            </a:r>
            <a:r>
              <a:rPr lang="en-US" altLang="zh-CN" dirty="0" smtClean="0"/>
              <a:t>Python</a:t>
            </a:r>
          </a:p>
          <a:p>
            <a:r>
              <a:rPr lang="zh-CN" altLang="en-US" dirty="0"/>
              <a:t>课程</a:t>
            </a:r>
            <a:r>
              <a:rPr lang="zh-CN" altLang="en-US" dirty="0" smtClean="0"/>
              <a:t>群：</a:t>
            </a:r>
            <a:r>
              <a:rPr lang="en-US" altLang="zh-CN" dirty="0"/>
              <a:t>762691149</a:t>
            </a:r>
            <a:endParaRPr lang="zh-CN" altLang="en-US" dirty="0"/>
          </a:p>
        </p:txBody>
      </p:sp>
    </p:spTree>
    <p:extLst>
      <p:ext uri="{BB962C8B-B14F-4D97-AF65-F5344CB8AC3E}">
        <p14:creationId xmlns:p14="http://schemas.microsoft.com/office/powerpoint/2010/main" val="11456211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损失函数</a:t>
            </a:r>
          </a:p>
        </p:txBody>
      </p:sp>
      <p:sp>
        <p:nvSpPr>
          <p:cNvPr id="3" name="内容占位符 2"/>
          <p:cNvSpPr>
            <a:spLocks noGrp="1"/>
          </p:cNvSpPr>
          <p:nvPr>
            <p:ph sz="quarter" idx="1"/>
          </p:nvPr>
        </p:nvSpPr>
        <p:spPr/>
        <p:txBody>
          <a:bodyPr/>
          <a:lstStyle/>
          <a:p>
            <a:r>
              <a:rPr lang="en-US" altLang="zh-CN" dirty="0"/>
              <a:t>0-1</a:t>
            </a:r>
            <a:r>
              <a:rPr lang="zh-CN" altLang="en-US" dirty="0"/>
              <a:t>损失函数</a:t>
            </a:r>
            <a:endParaRPr lang="en-US" altLang="zh-CN" dirty="0"/>
          </a:p>
          <a:p>
            <a:endParaRPr lang="en-US" altLang="zh-CN" dirty="0"/>
          </a:p>
          <a:p>
            <a:endParaRPr lang="en-US" altLang="zh-CN" dirty="0"/>
          </a:p>
          <a:p>
            <a:r>
              <a:rPr lang="zh-CN" altLang="en-US" dirty="0"/>
              <a:t>平方损失函数</a:t>
            </a:r>
            <a:endParaRPr lang="en-US" altLang="zh-CN" dirty="0"/>
          </a:p>
          <a:p>
            <a:pPr marL="0" indent="0">
              <a:buNone/>
            </a:pPr>
            <a:endParaRPr lang="en-US" altLang="zh-CN" dirty="0"/>
          </a:p>
        </p:txBody>
      </p:sp>
      <p:pic>
        <p:nvPicPr>
          <p:cNvPr id="4" name="图片 3" descr="屏幕剪辑"/>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362200" y="1676400"/>
            <a:ext cx="3629532" cy="990738"/>
          </a:xfrm>
          <a:prstGeom prst="rect">
            <a:avLst/>
          </a:prstGeom>
        </p:spPr>
      </p:pic>
      <p:pic>
        <p:nvPicPr>
          <p:cNvPr id="5" name="图片 4" descr="屏幕剪辑"/>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743200" y="3916679"/>
            <a:ext cx="3200400" cy="665683"/>
          </a:xfrm>
          <a:prstGeom prst="rect">
            <a:avLst/>
          </a:prstGeom>
        </p:spPr>
      </p:pic>
    </p:spTree>
    <p:extLst>
      <p:ext uri="{BB962C8B-B14F-4D97-AF65-F5344CB8AC3E}">
        <p14:creationId xmlns:p14="http://schemas.microsoft.com/office/powerpoint/2010/main" val="274594987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后验概率的损失函数</a:t>
            </a:r>
          </a:p>
        </p:txBody>
      </p:sp>
      <mc:AlternateContent xmlns:mc="http://schemas.openxmlformats.org/markup-compatibility/2006" xmlns:a14="http://schemas.microsoft.com/office/drawing/2010/main">
        <mc:Choice Requires="a14">
          <p:sp>
            <p:nvSpPr>
              <p:cNvPr id="3" name="内容占位符 2"/>
              <p:cNvSpPr>
                <a:spLocks noGrp="1"/>
              </p:cNvSpPr>
              <p:nvPr>
                <p:ph sz="quarter" idx="1"/>
              </p:nvPr>
            </p:nvSpPr>
            <p:spPr/>
            <p:txBody>
              <a:bodyPr/>
              <a:lstStyle/>
              <a:p>
                <a:r>
                  <a:rPr lang="zh-CN" altLang="en-US" dirty="0"/>
                  <a:t>直接建模条件概率</a:t>
                </a:r>
                <a14:m>
                  <m:oMath xmlns:m="http://schemas.openxmlformats.org/officeDocument/2006/math">
                    <m:sSub>
                      <m:sSubPr>
                        <m:ctrlPr>
                          <a:rPr lang="en-US" altLang="zh-CN" i="1">
                            <a:latin typeface="Cambria Math"/>
                          </a:rPr>
                        </m:ctrlPr>
                      </m:sSubPr>
                      <m:e>
                        <m:r>
                          <a:rPr lang="en-US" altLang="zh-CN" i="1">
                            <a:latin typeface="Cambria Math" panose="02040503050406030204" pitchFamily="18" charset="0"/>
                          </a:rPr>
                          <m:t>𝑝</m:t>
                        </m:r>
                      </m:e>
                      <m:sub>
                        <m:r>
                          <a:rPr lang="en-US" altLang="zh-CN" i="1">
                            <a:latin typeface="Cambria Math" panose="02040503050406030204" pitchFamily="18" charset="0"/>
                          </a:rPr>
                          <m:t>𝜃</m:t>
                        </m:r>
                      </m:sub>
                    </m:sSub>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𝑥</m:t>
                    </m:r>
                    <m:r>
                      <a:rPr lang="en-US" altLang="zh-CN" i="1">
                        <a:latin typeface="Cambria Math" panose="02040503050406030204" pitchFamily="18" charset="0"/>
                      </a:rPr>
                      <m:t>)</m:t>
                    </m:r>
                  </m:oMath>
                </a14:m>
                <a:endParaRPr lang="en-US" altLang="zh-CN" dirty="0"/>
              </a:p>
              <a:p>
                <a:r>
                  <a:rPr lang="zh-CN" altLang="en-US" dirty="0"/>
                  <a:t>真实条件概率</a:t>
                </a:r>
                <a14:m>
                  <m:oMath xmlns:m="http://schemas.openxmlformats.org/officeDocument/2006/math">
                    <m:sSub>
                      <m:sSubPr>
                        <m:ctrlPr>
                          <a:rPr lang="en-US" altLang="zh-CN" b="0" i="1" smtClean="0">
                            <a:latin typeface="Cambria Math"/>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𝑟</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oMath>
                </a14:m>
                <a:endParaRPr lang="en-US" altLang="zh-CN" dirty="0"/>
              </a:p>
              <a:p>
                <a:r>
                  <a:rPr lang="zh-CN" altLang="en-US" dirty="0"/>
                  <a:t>如何衡量两个条件分布的差异？</a:t>
                </a:r>
                <a:endParaRPr lang="en-US" altLang="zh-CN" dirty="0"/>
              </a:p>
              <a:p>
                <a:pPr lvl="1"/>
                <a:endParaRPr lang="en-US" altLang="zh-CN" dirty="0"/>
              </a:p>
              <a:p>
                <a:r>
                  <a:rPr lang="en-US" altLang="zh-CN" dirty="0"/>
                  <a:t>KL</a:t>
                </a:r>
                <a:r>
                  <a:rPr lang="zh-CN" altLang="en-US" dirty="0"/>
                  <a:t>散度</a:t>
                </a:r>
              </a:p>
            </p:txBody>
          </p:sp>
        </mc:Choice>
        <mc:Fallback xmlns="">
          <p:sp>
            <p:nvSpPr>
              <p:cNvPr id="3" name="内容占位符 2"/>
              <p:cNvSpPr>
                <a:spLocks noGrp="1" noRot="1" noChangeAspect="1" noMove="1" noResize="1" noEditPoints="1" noAdjustHandles="1" noChangeArrowheads="1" noChangeShapeType="1" noTextEdit="1"/>
              </p:cNvSpPr>
              <p:nvPr>
                <p:ph sz="quarter" idx="1"/>
              </p:nvPr>
            </p:nvSpPr>
            <p:spPr>
              <a:blipFill>
                <a:blip r:embed="rId3"/>
                <a:stretch>
                  <a:fillRect l="-741" t="-123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文本框 3"/>
              <p:cNvSpPr txBox="1"/>
              <p:nvPr/>
            </p:nvSpPr>
            <p:spPr>
              <a:xfrm>
                <a:off x="1752600" y="3645413"/>
                <a:ext cx="4901150" cy="1088439"/>
              </a:xfrm>
              <a:prstGeom prst="rect">
                <a:avLst/>
              </a:prstGeom>
              <a:noFill/>
            </p:spPr>
            <p:txBody>
              <a:bodyPr wrap="none" lIns="0" tIns="0" rIns="0" bIns="0" rtlCol="0">
                <a:spAutoFit/>
              </a:bodyPr>
              <a:lstStyle/>
              <a:p>
                <a:pPr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sSub>
                        <m:sSubPr>
                          <m:ctrlPr>
                            <a:rPr lang="en-US" altLang="zh-CN" i="1" smtClean="0">
                              <a:solidFill>
                                <a:srgbClr val="2A4A75"/>
                              </a:solidFill>
                              <a:latin typeface="Cambria Math"/>
                            </a:rPr>
                          </m:ctrlPr>
                        </m:sSubPr>
                        <m:e>
                          <m:r>
                            <m:rPr>
                              <m:sty m:val="p"/>
                            </m:rPr>
                            <a:rPr lang="en-US" altLang="zh-CN" i="1" smtClean="0">
                              <a:solidFill>
                                <a:srgbClr val="2A4A75"/>
                              </a:solidFill>
                              <a:latin typeface="Cambria Math" panose="02040503050406030204" pitchFamily="18" charset="0"/>
                            </a:rPr>
                            <m:t>D</m:t>
                          </m:r>
                        </m:e>
                        <m:sub>
                          <m:r>
                            <m:rPr>
                              <m:sty m:val="p"/>
                            </m:rPr>
                            <a:rPr lang="en-US" altLang="zh-CN" smtClean="0">
                              <a:solidFill>
                                <a:srgbClr val="2A4A75"/>
                              </a:solidFill>
                              <a:latin typeface="Cambria Math" panose="02040503050406030204" pitchFamily="18" charset="0"/>
                            </a:rPr>
                            <m:t>kl</m:t>
                          </m:r>
                        </m:sub>
                      </m:sSub>
                      <m:d>
                        <m:dPr>
                          <m:ctrlPr>
                            <a:rPr lang="en-US" altLang="zh-CN" i="1" smtClean="0">
                              <a:solidFill>
                                <a:srgbClr val="2A4A75"/>
                              </a:solidFill>
                              <a:latin typeface="Cambria Math"/>
                            </a:rPr>
                          </m:ctrlPr>
                        </m:dPr>
                        <m:e>
                          <m:sSub>
                            <m:sSubPr>
                              <m:ctrlPr>
                                <a:rPr lang="en-US" altLang="zh-CN" i="1">
                                  <a:solidFill>
                                    <a:srgbClr val="2A4A75"/>
                                  </a:solidFill>
                                  <a:latin typeface="Cambria Math"/>
                                </a:rPr>
                              </m:ctrlPr>
                            </m:sSubPr>
                            <m:e>
                              <m:r>
                                <a:rPr lang="en-US" altLang="zh-CN" i="1">
                                  <a:solidFill>
                                    <a:srgbClr val="2A4A75"/>
                                  </a:solidFill>
                                  <a:latin typeface="Cambria Math" panose="02040503050406030204" pitchFamily="18" charset="0"/>
                                </a:rPr>
                                <m:t>𝑝</m:t>
                              </m:r>
                            </m:e>
                            <m:sub>
                              <m:r>
                                <a:rPr lang="en-US" altLang="zh-CN" i="1">
                                  <a:solidFill>
                                    <a:srgbClr val="2A4A75"/>
                                  </a:solidFill>
                                  <a:latin typeface="Cambria Math" panose="02040503050406030204" pitchFamily="18" charset="0"/>
                                </a:rPr>
                                <m:t>𝑟</m:t>
                              </m:r>
                            </m:sub>
                          </m:sSub>
                          <m:d>
                            <m:dPr>
                              <m:ctrlPr>
                                <a:rPr lang="en-US" altLang="zh-CN" i="1">
                                  <a:solidFill>
                                    <a:srgbClr val="2A4A75"/>
                                  </a:solidFill>
                                  <a:latin typeface="Cambria Math"/>
                                </a:rPr>
                              </m:ctrlPr>
                            </m:dPr>
                            <m:e>
                              <m:r>
                                <a:rPr lang="en-US" altLang="zh-CN" i="1">
                                  <a:solidFill>
                                    <a:srgbClr val="2A4A75"/>
                                  </a:solidFill>
                                  <a:latin typeface="Cambria Math" panose="02040503050406030204" pitchFamily="18" charset="0"/>
                                </a:rPr>
                                <m:t>𝑦</m:t>
                              </m:r>
                            </m:e>
                            <m:e>
                              <m:r>
                                <a:rPr lang="en-US" altLang="zh-CN" i="1">
                                  <a:solidFill>
                                    <a:srgbClr val="2A4A75"/>
                                  </a:solidFill>
                                  <a:latin typeface="Cambria Math" panose="02040503050406030204" pitchFamily="18" charset="0"/>
                                </a:rPr>
                                <m:t>𝑥</m:t>
                              </m:r>
                            </m:e>
                          </m:d>
                        </m:e>
                        <m:e>
                          <m:r>
                            <a:rPr lang="en-US" altLang="zh-CN" i="1" smtClean="0">
                              <a:solidFill>
                                <a:srgbClr val="2A4A75"/>
                              </a:solidFill>
                              <a:latin typeface="Cambria Math" panose="02040503050406030204" pitchFamily="18" charset="0"/>
                            </a:rPr>
                            <m:t>|</m:t>
                          </m:r>
                          <m:sSub>
                            <m:sSubPr>
                              <m:ctrlPr>
                                <a:rPr lang="en-US" altLang="zh-CN" i="1">
                                  <a:solidFill>
                                    <a:srgbClr val="2A4A75"/>
                                  </a:solidFill>
                                  <a:latin typeface="Cambria Math"/>
                                </a:rPr>
                              </m:ctrlPr>
                            </m:sSubPr>
                            <m:e>
                              <m:r>
                                <a:rPr lang="en-US" altLang="zh-CN" i="1">
                                  <a:solidFill>
                                    <a:srgbClr val="2A4A75"/>
                                  </a:solidFill>
                                  <a:latin typeface="Cambria Math" panose="02040503050406030204" pitchFamily="18" charset="0"/>
                                </a:rPr>
                                <m:t>𝑝</m:t>
                              </m:r>
                            </m:e>
                            <m:sub>
                              <m:r>
                                <a:rPr lang="en-US" altLang="zh-CN" i="1" smtClean="0">
                                  <a:solidFill>
                                    <a:srgbClr val="2A4A75"/>
                                  </a:solidFill>
                                  <a:latin typeface="Cambria Math" panose="02040503050406030204" pitchFamily="18" charset="0"/>
                                </a:rPr>
                                <m:t>𝜃</m:t>
                              </m:r>
                            </m:sub>
                          </m:sSub>
                          <m:d>
                            <m:dPr>
                              <m:ctrlPr>
                                <a:rPr lang="en-US" altLang="zh-CN" i="1">
                                  <a:solidFill>
                                    <a:srgbClr val="2A4A75"/>
                                  </a:solidFill>
                                  <a:latin typeface="Cambria Math"/>
                                </a:rPr>
                              </m:ctrlPr>
                            </m:dPr>
                            <m:e>
                              <m:r>
                                <a:rPr lang="en-US" altLang="zh-CN" i="1">
                                  <a:solidFill>
                                    <a:srgbClr val="2A4A75"/>
                                  </a:solidFill>
                                  <a:latin typeface="Cambria Math" panose="02040503050406030204" pitchFamily="18" charset="0"/>
                                </a:rPr>
                                <m:t>𝑦</m:t>
                              </m:r>
                            </m:e>
                            <m:e>
                              <m:r>
                                <a:rPr lang="en-US" altLang="zh-CN" i="1">
                                  <a:solidFill>
                                    <a:srgbClr val="2A4A75"/>
                                  </a:solidFill>
                                  <a:latin typeface="Cambria Math" panose="02040503050406030204" pitchFamily="18" charset="0"/>
                                </a:rPr>
                                <m:t>𝑥</m:t>
                              </m:r>
                            </m:e>
                          </m:d>
                        </m:e>
                      </m:d>
                      <m:r>
                        <a:rPr lang="en-US" altLang="zh-CN" i="1" smtClean="0">
                          <a:solidFill>
                            <a:srgbClr val="2A4A75"/>
                          </a:solidFill>
                          <a:latin typeface="Cambria Math" panose="02040503050406030204" pitchFamily="18" charset="0"/>
                        </a:rPr>
                        <m:t>=</m:t>
                      </m:r>
                      <m:nary>
                        <m:naryPr>
                          <m:chr m:val="∑"/>
                          <m:ctrlPr>
                            <a:rPr lang="en-US" altLang="zh-CN" i="1" smtClean="0">
                              <a:solidFill>
                                <a:srgbClr val="2A4A75"/>
                              </a:solidFill>
                              <a:latin typeface="Cambria Math"/>
                            </a:rPr>
                          </m:ctrlPr>
                        </m:naryPr>
                        <m:sub>
                          <m:r>
                            <a:rPr lang="en-US" altLang="zh-CN" i="1" smtClean="0">
                              <a:solidFill>
                                <a:srgbClr val="2A4A75"/>
                              </a:solidFill>
                              <a:latin typeface="Cambria Math" panose="02040503050406030204" pitchFamily="18" charset="0"/>
                            </a:rPr>
                            <m:t>𝑦</m:t>
                          </m:r>
                          <m:r>
                            <a:rPr lang="en-US" altLang="zh-CN" i="1" smtClean="0">
                              <a:solidFill>
                                <a:srgbClr val="2A4A75"/>
                              </a:solidFill>
                              <a:latin typeface="Cambria Math" panose="02040503050406030204" pitchFamily="18" charset="0"/>
                            </a:rPr>
                            <m:t>=1</m:t>
                          </m:r>
                        </m:sub>
                        <m:sup>
                          <m:r>
                            <a:rPr lang="en-US" altLang="zh-CN" i="1" smtClean="0">
                              <a:solidFill>
                                <a:srgbClr val="2A4A75"/>
                              </a:solidFill>
                              <a:latin typeface="Cambria Math" panose="02040503050406030204" pitchFamily="18" charset="0"/>
                            </a:rPr>
                            <m:t>𝐶</m:t>
                          </m:r>
                        </m:sup>
                        <m:e>
                          <m:sSub>
                            <m:sSubPr>
                              <m:ctrlPr>
                                <a:rPr lang="en-US" altLang="zh-CN" i="1">
                                  <a:solidFill>
                                    <a:srgbClr val="2A4A75"/>
                                  </a:solidFill>
                                  <a:latin typeface="Cambria Math"/>
                                </a:rPr>
                              </m:ctrlPr>
                            </m:sSubPr>
                            <m:e>
                              <m:r>
                                <a:rPr lang="en-US" altLang="zh-CN" i="1">
                                  <a:solidFill>
                                    <a:srgbClr val="2A4A75"/>
                                  </a:solidFill>
                                  <a:latin typeface="Cambria Math" panose="02040503050406030204" pitchFamily="18" charset="0"/>
                                </a:rPr>
                                <m:t>𝑝</m:t>
                              </m:r>
                            </m:e>
                            <m:sub>
                              <m:r>
                                <a:rPr lang="en-US" altLang="zh-CN" i="1">
                                  <a:solidFill>
                                    <a:srgbClr val="2A4A75"/>
                                  </a:solidFill>
                                  <a:latin typeface="Cambria Math" panose="02040503050406030204" pitchFamily="18" charset="0"/>
                                </a:rPr>
                                <m:t>𝑟</m:t>
                              </m:r>
                            </m:sub>
                          </m:sSub>
                          <m:d>
                            <m:dPr>
                              <m:ctrlPr>
                                <a:rPr lang="en-US" altLang="zh-CN" i="1">
                                  <a:solidFill>
                                    <a:srgbClr val="2A4A75"/>
                                  </a:solidFill>
                                  <a:latin typeface="Cambria Math"/>
                                </a:rPr>
                              </m:ctrlPr>
                            </m:dPr>
                            <m:e>
                              <m:r>
                                <a:rPr lang="en-US" altLang="zh-CN" i="1">
                                  <a:solidFill>
                                    <a:srgbClr val="2A4A75"/>
                                  </a:solidFill>
                                  <a:latin typeface="Cambria Math" panose="02040503050406030204" pitchFamily="18" charset="0"/>
                                </a:rPr>
                                <m:t>𝑦</m:t>
                              </m:r>
                            </m:e>
                            <m:e>
                              <m:r>
                                <a:rPr lang="en-US" altLang="zh-CN" i="1">
                                  <a:solidFill>
                                    <a:srgbClr val="2A4A75"/>
                                  </a:solidFill>
                                  <a:latin typeface="Cambria Math" panose="02040503050406030204" pitchFamily="18" charset="0"/>
                                </a:rPr>
                                <m:t>𝑥</m:t>
                              </m:r>
                            </m:e>
                          </m:d>
                          <m:func>
                            <m:funcPr>
                              <m:ctrlPr>
                                <a:rPr lang="en-US" altLang="zh-CN" i="1" smtClean="0">
                                  <a:solidFill>
                                    <a:srgbClr val="2A4A75"/>
                                  </a:solidFill>
                                  <a:latin typeface="Cambria Math"/>
                                </a:rPr>
                              </m:ctrlPr>
                            </m:funcPr>
                            <m:fName>
                              <m:r>
                                <m:rPr>
                                  <m:sty m:val="p"/>
                                </m:rPr>
                                <a:rPr lang="en-US" altLang="zh-CN" smtClean="0">
                                  <a:solidFill>
                                    <a:srgbClr val="2A4A75"/>
                                  </a:solidFill>
                                  <a:latin typeface="Cambria Math" panose="02040503050406030204" pitchFamily="18" charset="0"/>
                                </a:rPr>
                                <m:t>log</m:t>
                              </m:r>
                            </m:fName>
                            <m:e>
                              <m:f>
                                <m:fPr>
                                  <m:ctrlPr>
                                    <a:rPr lang="en-US" altLang="zh-CN" i="1">
                                      <a:solidFill>
                                        <a:srgbClr val="2A4A75"/>
                                      </a:solidFill>
                                      <a:latin typeface="Cambria Math"/>
                                    </a:rPr>
                                  </m:ctrlPr>
                                </m:fPr>
                                <m:num>
                                  <m:sSub>
                                    <m:sSubPr>
                                      <m:ctrlPr>
                                        <a:rPr lang="en-US" altLang="zh-CN" i="1">
                                          <a:solidFill>
                                            <a:srgbClr val="2A4A75"/>
                                          </a:solidFill>
                                          <a:latin typeface="Cambria Math"/>
                                        </a:rPr>
                                      </m:ctrlPr>
                                    </m:sSubPr>
                                    <m:e>
                                      <m:r>
                                        <a:rPr lang="en-US" altLang="zh-CN" i="1">
                                          <a:solidFill>
                                            <a:srgbClr val="2A4A75"/>
                                          </a:solidFill>
                                          <a:latin typeface="Cambria Math" panose="02040503050406030204" pitchFamily="18" charset="0"/>
                                        </a:rPr>
                                        <m:t>𝑝</m:t>
                                      </m:r>
                                    </m:e>
                                    <m:sub>
                                      <m:r>
                                        <a:rPr lang="en-US" altLang="zh-CN" i="1" smtClean="0">
                                          <a:solidFill>
                                            <a:srgbClr val="2A4A75"/>
                                          </a:solidFill>
                                          <a:latin typeface="Cambria Math" panose="02040503050406030204" pitchFamily="18" charset="0"/>
                                        </a:rPr>
                                        <m:t>𝑟</m:t>
                                      </m:r>
                                    </m:sub>
                                  </m:sSub>
                                  <m:d>
                                    <m:dPr>
                                      <m:ctrlPr>
                                        <a:rPr lang="en-US" altLang="zh-CN" i="1">
                                          <a:solidFill>
                                            <a:srgbClr val="2A4A75"/>
                                          </a:solidFill>
                                          <a:latin typeface="Cambria Math"/>
                                        </a:rPr>
                                      </m:ctrlPr>
                                    </m:dPr>
                                    <m:e>
                                      <m:r>
                                        <a:rPr lang="en-US" altLang="zh-CN" i="1">
                                          <a:solidFill>
                                            <a:srgbClr val="2A4A75"/>
                                          </a:solidFill>
                                          <a:latin typeface="Cambria Math" panose="02040503050406030204" pitchFamily="18" charset="0"/>
                                        </a:rPr>
                                        <m:t>𝑦</m:t>
                                      </m:r>
                                    </m:e>
                                    <m:e>
                                      <m:r>
                                        <a:rPr lang="en-US" altLang="zh-CN" i="1">
                                          <a:solidFill>
                                            <a:srgbClr val="2A4A75"/>
                                          </a:solidFill>
                                          <a:latin typeface="Cambria Math" panose="02040503050406030204" pitchFamily="18" charset="0"/>
                                        </a:rPr>
                                        <m:t>𝑥</m:t>
                                      </m:r>
                                    </m:e>
                                  </m:d>
                                </m:num>
                                <m:den>
                                  <m:sSub>
                                    <m:sSubPr>
                                      <m:ctrlPr>
                                        <a:rPr lang="en-US" altLang="zh-CN" i="1">
                                          <a:solidFill>
                                            <a:srgbClr val="2A4A75"/>
                                          </a:solidFill>
                                          <a:latin typeface="Cambria Math"/>
                                        </a:rPr>
                                      </m:ctrlPr>
                                    </m:sSubPr>
                                    <m:e>
                                      <m:r>
                                        <a:rPr lang="en-US" altLang="zh-CN" i="1">
                                          <a:solidFill>
                                            <a:srgbClr val="2A4A75"/>
                                          </a:solidFill>
                                          <a:latin typeface="Cambria Math" panose="02040503050406030204" pitchFamily="18" charset="0"/>
                                        </a:rPr>
                                        <m:t>𝑝</m:t>
                                      </m:r>
                                    </m:e>
                                    <m:sub>
                                      <m:r>
                                        <a:rPr lang="en-US" altLang="zh-CN" i="1">
                                          <a:solidFill>
                                            <a:srgbClr val="2A4A75"/>
                                          </a:solidFill>
                                          <a:latin typeface="Cambria Math" panose="02040503050406030204" pitchFamily="18" charset="0"/>
                                        </a:rPr>
                                        <m:t>𝜃</m:t>
                                      </m:r>
                                    </m:sub>
                                  </m:sSub>
                                  <m:d>
                                    <m:dPr>
                                      <m:ctrlPr>
                                        <a:rPr lang="en-US" altLang="zh-CN" i="1">
                                          <a:solidFill>
                                            <a:srgbClr val="2A4A75"/>
                                          </a:solidFill>
                                          <a:latin typeface="Cambria Math"/>
                                        </a:rPr>
                                      </m:ctrlPr>
                                    </m:dPr>
                                    <m:e>
                                      <m:r>
                                        <a:rPr lang="en-US" altLang="zh-CN" i="1">
                                          <a:solidFill>
                                            <a:srgbClr val="2A4A75"/>
                                          </a:solidFill>
                                          <a:latin typeface="Cambria Math" panose="02040503050406030204" pitchFamily="18" charset="0"/>
                                        </a:rPr>
                                        <m:t>𝑦</m:t>
                                      </m:r>
                                    </m:e>
                                    <m:e>
                                      <m:r>
                                        <a:rPr lang="en-US" altLang="zh-CN" i="1">
                                          <a:solidFill>
                                            <a:srgbClr val="2A4A75"/>
                                          </a:solidFill>
                                          <a:latin typeface="Cambria Math" panose="02040503050406030204" pitchFamily="18" charset="0"/>
                                        </a:rPr>
                                        <m:t>𝑥</m:t>
                                      </m:r>
                                    </m:e>
                                  </m:d>
                                </m:den>
                              </m:f>
                            </m:e>
                          </m:func>
                        </m:e>
                      </m:nary>
                    </m:oMath>
                  </m:oMathPara>
                </a14:m>
                <a:endParaRPr lang="en-US" altLang="zh-CN" dirty="0">
                  <a:solidFill>
                    <a:srgbClr val="2A4A75"/>
                  </a:solidFill>
                  <a:latin typeface="Arial" panose="020B0604020202020204" pitchFamily="34" charset="0"/>
                  <a:cs typeface="Arial" panose="020B0604020202020204" pitchFamily="34" charset="0"/>
                </a:endParaRPr>
              </a:p>
              <a:p>
                <a:pPr eaLnBrk="0" fontAlgn="base" hangingPunct="0">
                  <a:spcBef>
                    <a:spcPct val="0"/>
                  </a:spcBef>
                  <a:spcAft>
                    <a:spcPct val="0"/>
                  </a:spcAft>
                </a:pPr>
                <a:endParaRPr lang="en-US" altLang="zh-CN" dirty="0">
                  <a:solidFill>
                    <a:srgbClr val="2A4A75"/>
                  </a:solidFill>
                  <a:latin typeface="Arial" panose="020B0604020202020204" pitchFamily="34" charset="0"/>
                  <a:cs typeface="Arial" panose="020B0604020202020204" pitchFamily="34" charset="0"/>
                </a:endParaRPr>
              </a:p>
            </p:txBody>
          </p:sp>
        </mc:Choice>
        <mc:Fallback xmlns="">
          <p:sp>
            <p:nvSpPr>
              <p:cNvPr id="4" name="文本框 3"/>
              <p:cNvSpPr txBox="1">
                <a:spLocks noRot="1" noChangeAspect="1" noMove="1" noResize="1" noEditPoints="1" noAdjustHandles="1" noChangeArrowheads="1" noChangeShapeType="1" noTextEdit="1"/>
              </p:cNvSpPr>
              <p:nvPr/>
            </p:nvSpPr>
            <p:spPr>
              <a:xfrm>
                <a:off x="1752600" y="3645413"/>
                <a:ext cx="4901150" cy="1088439"/>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文本框 4"/>
              <p:cNvSpPr txBox="1"/>
              <p:nvPr/>
            </p:nvSpPr>
            <p:spPr>
              <a:xfrm>
                <a:off x="3938907" y="4697111"/>
                <a:ext cx="2816092" cy="1088439"/>
              </a:xfrm>
              <a:prstGeom prst="rect">
                <a:avLst/>
              </a:prstGeom>
              <a:noFill/>
            </p:spPr>
            <p:txBody>
              <a:bodyPr wrap="none" lIns="0" tIns="0" rIns="0" bIns="0" rtlCol="0">
                <a:spAutoFit/>
              </a:bodyPr>
              <a:lstStyle/>
              <a:p>
                <a:pPr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r>
                        <a:rPr lang="en-US" altLang="zh-CN" i="1" smtClean="0">
                          <a:solidFill>
                            <a:srgbClr val="2A4A75"/>
                          </a:solidFill>
                          <a:latin typeface="Cambria Math" panose="02040503050406030204" pitchFamily="18" charset="0"/>
                          <a:ea typeface="Cambria Math" panose="02040503050406030204" pitchFamily="18" charset="0"/>
                        </a:rPr>
                        <m:t>∝−</m:t>
                      </m:r>
                      <m:nary>
                        <m:naryPr>
                          <m:chr m:val="∑"/>
                          <m:ctrlPr>
                            <a:rPr lang="en-US" altLang="zh-CN" i="1" smtClean="0">
                              <a:solidFill>
                                <a:srgbClr val="2A4A75"/>
                              </a:solidFill>
                              <a:latin typeface="Cambria Math"/>
                            </a:rPr>
                          </m:ctrlPr>
                        </m:naryPr>
                        <m:sub>
                          <m:r>
                            <a:rPr lang="en-US" altLang="zh-CN" i="1" smtClean="0">
                              <a:solidFill>
                                <a:srgbClr val="2A4A75"/>
                              </a:solidFill>
                              <a:latin typeface="Cambria Math" panose="02040503050406030204" pitchFamily="18" charset="0"/>
                            </a:rPr>
                            <m:t>𝑦</m:t>
                          </m:r>
                          <m:r>
                            <a:rPr lang="en-US" altLang="zh-CN" i="1" smtClean="0">
                              <a:solidFill>
                                <a:srgbClr val="2A4A75"/>
                              </a:solidFill>
                              <a:latin typeface="Cambria Math" panose="02040503050406030204" pitchFamily="18" charset="0"/>
                            </a:rPr>
                            <m:t>=1</m:t>
                          </m:r>
                        </m:sub>
                        <m:sup>
                          <m:r>
                            <a:rPr lang="en-US" altLang="zh-CN" i="1" smtClean="0">
                              <a:solidFill>
                                <a:srgbClr val="2A4A75"/>
                              </a:solidFill>
                              <a:latin typeface="Cambria Math" panose="02040503050406030204" pitchFamily="18" charset="0"/>
                            </a:rPr>
                            <m:t>𝐶</m:t>
                          </m:r>
                        </m:sup>
                        <m:e>
                          <m:sSub>
                            <m:sSubPr>
                              <m:ctrlPr>
                                <a:rPr lang="en-US" altLang="zh-CN" i="1">
                                  <a:solidFill>
                                    <a:srgbClr val="2A4A75"/>
                                  </a:solidFill>
                                  <a:latin typeface="Cambria Math"/>
                                </a:rPr>
                              </m:ctrlPr>
                            </m:sSubPr>
                            <m:e>
                              <m:r>
                                <a:rPr lang="en-US" altLang="zh-CN" i="1">
                                  <a:solidFill>
                                    <a:srgbClr val="2A4A75"/>
                                  </a:solidFill>
                                  <a:latin typeface="Cambria Math" panose="02040503050406030204" pitchFamily="18" charset="0"/>
                                </a:rPr>
                                <m:t>𝑝</m:t>
                              </m:r>
                            </m:e>
                            <m:sub>
                              <m:r>
                                <a:rPr lang="en-US" altLang="zh-CN" i="1">
                                  <a:solidFill>
                                    <a:srgbClr val="2A4A75"/>
                                  </a:solidFill>
                                  <a:latin typeface="Cambria Math" panose="02040503050406030204" pitchFamily="18" charset="0"/>
                                </a:rPr>
                                <m:t>𝑟</m:t>
                              </m:r>
                            </m:sub>
                          </m:sSub>
                          <m:d>
                            <m:dPr>
                              <m:ctrlPr>
                                <a:rPr lang="en-US" altLang="zh-CN" i="1">
                                  <a:solidFill>
                                    <a:srgbClr val="2A4A75"/>
                                  </a:solidFill>
                                  <a:latin typeface="Cambria Math"/>
                                </a:rPr>
                              </m:ctrlPr>
                            </m:dPr>
                            <m:e>
                              <m:r>
                                <a:rPr lang="en-US" altLang="zh-CN" i="1">
                                  <a:solidFill>
                                    <a:srgbClr val="2A4A75"/>
                                  </a:solidFill>
                                  <a:latin typeface="Cambria Math" panose="02040503050406030204" pitchFamily="18" charset="0"/>
                                </a:rPr>
                                <m:t>𝑦</m:t>
                              </m:r>
                            </m:e>
                            <m:e>
                              <m:r>
                                <a:rPr lang="en-US" altLang="zh-CN" i="1">
                                  <a:solidFill>
                                    <a:srgbClr val="2A4A75"/>
                                  </a:solidFill>
                                  <a:latin typeface="Cambria Math" panose="02040503050406030204" pitchFamily="18" charset="0"/>
                                </a:rPr>
                                <m:t>𝑥</m:t>
                              </m:r>
                            </m:e>
                          </m:d>
                          <m:func>
                            <m:funcPr>
                              <m:ctrlPr>
                                <a:rPr lang="en-US" altLang="zh-CN" i="1" smtClean="0">
                                  <a:solidFill>
                                    <a:srgbClr val="2A4A75"/>
                                  </a:solidFill>
                                  <a:latin typeface="Cambria Math"/>
                                </a:rPr>
                              </m:ctrlPr>
                            </m:funcPr>
                            <m:fName>
                              <m:r>
                                <m:rPr>
                                  <m:sty m:val="p"/>
                                </m:rPr>
                                <a:rPr lang="en-US" altLang="zh-CN" smtClean="0">
                                  <a:solidFill>
                                    <a:srgbClr val="2A4A75"/>
                                  </a:solidFill>
                                  <a:latin typeface="Cambria Math" panose="02040503050406030204" pitchFamily="18" charset="0"/>
                                </a:rPr>
                                <m:t>log</m:t>
                              </m:r>
                            </m:fName>
                            <m:e>
                              <m:sSub>
                                <m:sSubPr>
                                  <m:ctrlPr>
                                    <a:rPr lang="en-US" altLang="zh-CN" i="1">
                                      <a:solidFill>
                                        <a:srgbClr val="2A4A75"/>
                                      </a:solidFill>
                                      <a:latin typeface="Cambria Math"/>
                                    </a:rPr>
                                  </m:ctrlPr>
                                </m:sSubPr>
                                <m:e>
                                  <m:r>
                                    <a:rPr lang="en-US" altLang="zh-CN" i="1">
                                      <a:solidFill>
                                        <a:srgbClr val="2A4A75"/>
                                      </a:solidFill>
                                      <a:latin typeface="Cambria Math" panose="02040503050406030204" pitchFamily="18" charset="0"/>
                                    </a:rPr>
                                    <m:t>𝑝</m:t>
                                  </m:r>
                                </m:e>
                                <m:sub>
                                  <m:r>
                                    <a:rPr lang="en-US" altLang="zh-CN" i="1">
                                      <a:solidFill>
                                        <a:srgbClr val="2A4A75"/>
                                      </a:solidFill>
                                      <a:latin typeface="Cambria Math" panose="02040503050406030204" pitchFamily="18" charset="0"/>
                                    </a:rPr>
                                    <m:t>𝜃</m:t>
                                  </m:r>
                                </m:sub>
                              </m:sSub>
                              <m:d>
                                <m:dPr>
                                  <m:ctrlPr>
                                    <a:rPr lang="en-US" altLang="zh-CN" i="1">
                                      <a:solidFill>
                                        <a:srgbClr val="2A4A75"/>
                                      </a:solidFill>
                                      <a:latin typeface="Cambria Math"/>
                                    </a:rPr>
                                  </m:ctrlPr>
                                </m:dPr>
                                <m:e>
                                  <m:r>
                                    <a:rPr lang="en-US" altLang="zh-CN" i="1">
                                      <a:solidFill>
                                        <a:srgbClr val="2A4A75"/>
                                      </a:solidFill>
                                      <a:latin typeface="Cambria Math" panose="02040503050406030204" pitchFamily="18" charset="0"/>
                                    </a:rPr>
                                    <m:t>𝑦</m:t>
                                  </m:r>
                                </m:e>
                                <m:e>
                                  <m:r>
                                    <a:rPr lang="en-US" altLang="zh-CN" i="1">
                                      <a:solidFill>
                                        <a:srgbClr val="2A4A75"/>
                                      </a:solidFill>
                                      <a:latin typeface="Cambria Math" panose="02040503050406030204" pitchFamily="18" charset="0"/>
                                    </a:rPr>
                                    <m:t>𝑥</m:t>
                                  </m:r>
                                </m:e>
                              </m:d>
                            </m:e>
                          </m:func>
                        </m:e>
                      </m:nary>
                    </m:oMath>
                  </m:oMathPara>
                </a14:m>
                <a:endParaRPr lang="en-US" altLang="zh-CN" dirty="0">
                  <a:solidFill>
                    <a:srgbClr val="2A4A75"/>
                  </a:solidFill>
                  <a:latin typeface="Arial" panose="020B0604020202020204" pitchFamily="34" charset="0"/>
                  <a:cs typeface="Arial" panose="020B0604020202020204" pitchFamily="34" charset="0"/>
                </a:endParaRPr>
              </a:p>
              <a:p>
                <a:pPr eaLnBrk="0" fontAlgn="base" hangingPunct="0">
                  <a:spcBef>
                    <a:spcPct val="0"/>
                  </a:spcBef>
                  <a:spcAft>
                    <a:spcPct val="0"/>
                  </a:spcAft>
                </a:pPr>
                <a:endParaRPr lang="en-US" altLang="zh-CN" dirty="0">
                  <a:solidFill>
                    <a:srgbClr val="2A4A75"/>
                  </a:solidFill>
                  <a:latin typeface="Arial" panose="020B0604020202020204" pitchFamily="34" charset="0"/>
                  <a:cs typeface="Arial" panose="020B0604020202020204" pitchFamily="34" charset="0"/>
                </a:endParaRPr>
              </a:p>
            </p:txBody>
          </p:sp>
        </mc:Choice>
        <mc:Fallback xmlns="">
          <p:sp>
            <p:nvSpPr>
              <p:cNvPr id="5" name="文本框 4"/>
              <p:cNvSpPr txBox="1">
                <a:spLocks noRot="1" noChangeAspect="1" noMove="1" noResize="1" noEditPoints="1" noAdjustHandles="1" noChangeArrowheads="1" noChangeShapeType="1" noTextEdit="1"/>
              </p:cNvSpPr>
              <p:nvPr/>
            </p:nvSpPr>
            <p:spPr>
              <a:xfrm>
                <a:off x="3938907" y="4697111"/>
                <a:ext cx="2816092" cy="1088439"/>
              </a:xfrm>
              <a:prstGeom prst="rect">
                <a:avLst/>
              </a:prstGeom>
              <a:blipFill>
                <a:blip r:embed="rId6"/>
                <a:stretch>
                  <a:fillRect/>
                </a:stretch>
              </a:blipFill>
            </p:spPr>
            <p:txBody>
              <a:bodyPr/>
              <a:lstStyle/>
              <a:p>
                <a:r>
                  <a:rPr lang="zh-CN" altLang="en-US">
                    <a:noFill/>
                  </a:rPr>
                  <a:t> </a:t>
                </a:r>
              </a:p>
            </p:txBody>
          </p:sp>
        </mc:Fallback>
      </mc:AlternateContent>
      <p:sp>
        <p:nvSpPr>
          <p:cNvPr id="6" name="矩形 5"/>
          <p:cNvSpPr/>
          <p:nvPr/>
        </p:nvSpPr>
        <p:spPr>
          <a:xfrm>
            <a:off x="4319907" y="5823650"/>
            <a:ext cx="2253228" cy="369332"/>
          </a:xfrm>
          <a:prstGeom prst="rect">
            <a:avLst/>
          </a:prstGeom>
        </p:spPr>
        <p:txBody>
          <a:bodyPr wrap="square">
            <a:spAutoFit/>
          </a:bodyPr>
          <a:lstStyle/>
          <a:p>
            <a:pPr algn="ctr" eaLnBrk="0" fontAlgn="base" hangingPunct="0">
              <a:spcBef>
                <a:spcPct val="0"/>
              </a:spcBef>
              <a:spcAft>
                <a:spcPct val="0"/>
              </a:spcAft>
            </a:pPr>
            <a:r>
              <a:rPr lang="zh-CN" altLang="en-US" dirty="0">
                <a:solidFill>
                  <a:srgbClr val="FF0000"/>
                </a:solidFill>
                <a:latin typeface="Arial" panose="020B0604020202020204" pitchFamily="34" charset="0"/>
                <a:cs typeface="Arial" panose="020B0604020202020204" pitchFamily="34" charset="0"/>
              </a:rPr>
              <a:t>交叉熵损失</a:t>
            </a:r>
            <a:endParaRPr lang="zh-CN" altLang="en-US" dirty="0">
              <a:solidFill>
                <a:srgbClr val="2A4A75"/>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67227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500"/>
                                        <p:tgtEl>
                                          <p:spTgt spid="3">
                                            <p:txEl>
                                              <p:pRg st="4" end="4"/>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2"/>
          <a:stretch>
            <a:fillRect/>
          </a:stretch>
        </p:blipFill>
        <p:spPr>
          <a:xfrm>
            <a:off x="1219200" y="3200400"/>
            <a:ext cx="6278154" cy="2899909"/>
          </a:xfrm>
          <a:prstGeom prst="rect">
            <a:avLst/>
          </a:prstGeom>
        </p:spPr>
      </p:pic>
      <p:sp>
        <p:nvSpPr>
          <p:cNvPr id="2" name="标题 1"/>
          <p:cNvSpPr>
            <a:spLocks noGrp="1"/>
          </p:cNvSpPr>
          <p:nvPr>
            <p:ph type="title"/>
          </p:nvPr>
        </p:nvSpPr>
        <p:spPr/>
        <p:txBody>
          <a:bodyPr/>
          <a:lstStyle/>
          <a:p>
            <a:r>
              <a:rPr lang="zh-CN" altLang="en-US" dirty="0">
                <a:solidFill>
                  <a:srgbClr val="FF0000"/>
                </a:solidFill>
              </a:rPr>
              <a:t>交叉熵损失</a:t>
            </a:r>
          </a:p>
        </p:txBody>
      </p:sp>
      <mc:AlternateContent xmlns:mc="http://schemas.openxmlformats.org/markup-compatibility/2006" xmlns:a14="http://schemas.microsoft.com/office/drawing/2010/main">
        <mc:Choice Requires="a14">
          <p:sp>
            <p:nvSpPr>
              <p:cNvPr id="4" name="矩形 3"/>
              <p:cNvSpPr/>
              <p:nvPr/>
            </p:nvSpPr>
            <p:spPr>
              <a:xfrm>
                <a:off x="1600200" y="2599297"/>
                <a:ext cx="1862176" cy="369332"/>
              </a:xfrm>
              <a:prstGeom prst="rect">
                <a:avLst/>
              </a:prstGeom>
            </p:spPr>
            <p:txBody>
              <a:bodyPr wrap="none">
                <a:spAutoFit/>
              </a:bodyPr>
              <a:lstStyle/>
              <a:p>
                <a:pPr eaLnBrk="0" fontAlgn="base" hangingPunct="0">
                  <a:spcBef>
                    <a:spcPct val="0"/>
                  </a:spcBef>
                  <a:spcAft>
                    <a:spcPct val="0"/>
                  </a:spcAft>
                </a:pPr>
                <a:r>
                  <a:rPr lang="zh-CN" altLang="en-US" dirty="0">
                    <a:solidFill>
                      <a:srgbClr val="FF0000"/>
                    </a:solidFill>
                    <a:latin typeface="Arial" panose="020B0604020202020204" pitchFamily="34" charset="0"/>
                    <a:cs typeface="Arial" panose="020B0604020202020204" pitchFamily="34" charset="0"/>
                  </a:rPr>
                  <a:t>真实概率</a:t>
                </a:r>
                <a14:m>
                  <m:oMath xmlns:m="http://schemas.openxmlformats.org/officeDocument/2006/math">
                    <m:sSub>
                      <m:sSubPr>
                        <m:ctrlPr>
                          <a:rPr lang="en-US" altLang="zh-CN" i="1">
                            <a:solidFill>
                              <a:srgbClr val="FF0000"/>
                            </a:solidFill>
                            <a:latin typeface="Cambria Math"/>
                          </a:rPr>
                        </m:ctrlPr>
                      </m:sSubPr>
                      <m:e>
                        <m:r>
                          <a:rPr lang="en-US" altLang="zh-CN" i="1">
                            <a:solidFill>
                              <a:srgbClr val="FF0000"/>
                            </a:solidFill>
                            <a:latin typeface="Cambria Math" panose="02040503050406030204" pitchFamily="18" charset="0"/>
                          </a:rPr>
                          <m:t>𝑝</m:t>
                        </m:r>
                      </m:e>
                      <m:sub>
                        <m:r>
                          <a:rPr lang="en-US" altLang="zh-CN" i="1">
                            <a:solidFill>
                              <a:srgbClr val="FF0000"/>
                            </a:solidFill>
                            <a:latin typeface="Cambria Math" panose="02040503050406030204" pitchFamily="18" charset="0"/>
                          </a:rPr>
                          <m:t>𝑟</m:t>
                        </m:r>
                      </m:sub>
                    </m:sSub>
                    <m:r>
                      <a:rPr lang="en-US" altLang="zh-CN" i="1">
                        <a:solidFill>
                          <a:srgbClr val="FF0000"/>
                        </a:solidFill>
                        <a:latin typeface="Cambria Math" panose="02040503050406030204" pitchFamily="18" charset="0"/>
                      </a:rPr>
                      <m:t>(</m:t>
                    </m:r>
                    <m:r>
                      <a:rPr lang="en-US" altLang="zh-CN" i="1">
                        <a:solidFill>
                          <a:srgbClr val="FF0000"/>
                        </a:solidFill>
                        <a:latin typeface="Cambria Math" panose="02040503050406030204" pitchFamily="18" charset="0"/>
                      </a:rPr>
                      <m:t>𝑦</m:t>
                    </m:r>
                    <m:r>
                      <a:rPr lang="en-US" altLang="zh-CN" i="1">
                        <a:solidFill>
                          <a:srgbClr val="FF0000"/>
                        </a:solidFill>
                        <a:latin typeface="Cambria Math" panose="02040503050406030204" pitchFamily="18" charset="0"/>
                      </a:rPr>
                      <m:t>|</m:t>
                    </m:r>
                    <m:r>
                      <a:rPr lang="en-US" altLang="zh-CN" i="1">
                        <a:solidFill>
                          <a:srgbClr val="FF0000"/>
                        </a:solidFill>
                        <a:latin typeface="Cambria Math" panose="02040503050406030204" pitchFamily="18" charset="0"/>
                      </a:rPr>
                      <m:t>𝑥</m:t>
                    </m:r>
                    <m:r>
                      <a:rPr lang="en-US" altLang="zh-CN" i="1">
                        <a:solidFill>
                          <a:srgbClr val="FF0000"/>
                        </a:solidFill>
                        <a:latin typeface="Cambria Math" panose="02040503050406030204" pitchFamily="18" charset="0"/>
                      </a:rPr>
                      <m:t>)</m:t>
                    </m:r>
                  </m:oMath>
                </a14:m>
                <a:endParaRPr lang="en-US" altLang="zh-CN" dirty="0">
                  <a:solidFill>
                    <a:srgbClr val="FF0000"/>
                  </a:solidFill>
                  <a:latin typeface="Arial" panose="020B0604020202020204" pitchFamily="34" charset="0"/>
                  <a:cs typeface="Arial" panose="020B0604020202020204" pitchFamily="34" charset="0"/>
                </a:endParaRPr>
              </a:p>
            </p:txBody>
          </p:sp>
        </mc:Choice>
        <mc:Fallback xmlns="">
          <p:sp>
            <p:nvSpPr>
              <p:cNvPr id="4" name="矩形 3"/>
              <p:cNvSpPr>
                <a:spLocks noRot="1" noChangeAspect="1" noMove="1" noResize="1" noEditPoints="1" noAdjustHandles="1" noChangeArrowheads="1" noChangeShapeType="1" noTextEdit="1"/>
              </p:cNvSpPr>
              <p:nvPr/>
            </p:nvSpPr>
            <p:spPr>
              <a:xfrm>
                <a:off x="1600200" y="2599297"/>
                <a:ext cx="1862176" cy="369332"/>
              </a:xfrm>
              <a:prstGeom prst="rect">
                <a:avLst/>
              </a:prstGeom>
              <a:blipFill>
                <a:blip r:embed="rId3"/>
                <a:stretch>
                  <a:fillRect l="-2951" t="-6557" r="-656" b="-2623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p:cNvSpPr/>
              <p:nvPr/>
            </p:nvSpPr>
            <p:spPr>
              <a:xfrm>
                <a:off x="4876800" y="2599297"/>
                <a:ext cx="3314241" cy="369332"/>
              </a:xfrm>
              <a:prstGeom prst="rect">
                <a:avLst/>
              </a:prstGeom>
            </p:spPr>
            <p:txBody>
              <a:bodyPr wrap="none">
                <a:spAutoFit/>
              </a:bodyPr>
              <a:lstStyle/>
              <a:p>
                <a:pPr eaLnBrk="0" fontAlgn="base" hangingPunct="0">
                  <a:spcBef>
                    <a:spcPct val="0"/>
                  </a:spcBef>
                  <a:spcAft>
                    <a:spcPct val="0"/>
                  </a:spcAft>
                </a:pPr>
                <a:r>
                  <a:rPr lang="zh-CN" altLang="en-US" dirty="0">
                    <a:solidFill>
                      <a:srgbClr val="FF0000"/>
                    </a:solidFill>
                    <a:latin typeface="Arial" panose="020B0604020202020204" pitchFamily="34" charset="0"/>
                    <a:cs typeface="Arial" panose="020B0604020202020204" pitchFamily="34" charset="0"/>
                  </a:rPr>
                  <a:t>预测概率的负对数</a:t>
                </a:r>
                <a14:m>
                  <m:oMath xmlns:m="http://schemas.openxmlformats.org/officeDocument/2006/math">
                    <m:func>
                      <m:funcPr>
                        <m:ctrlPr>
                          <a:rPr lang="en-US" altLang="zh-CN" i="1" smtClean="0">
                            <a:solidFill>
                              <a:srgbClr val="FF0000"/>
                            </a:solidFill>
                            <a:latin typeface="Cambria Math"/>
                          </a:rPr>
                        </m:ctrlPr>
                      </m:funcPr>
                      <m:fName>
                        <m:r>
                          <a:rPr lang="en-US" altLang="zh-CN" smtClean="0">
                            <a:solidFill>
                              <a:srgbClr val="FF0000"/>
                            </a:solidFill>
                            <a:latin typeface="Cambria Math" panose="02040503050406030204" pitchFamily="18" charset="0"/>
                          </a:rPr>
                          <m:t>−</m:t>
                        </m:r>
                        <m:r>
                          <m:rPr>
                            <m:sty m:val="p"/>
                          </m:rPr>
                          <a:rPr lang="en-US" altLang="zh-CN" smtClean="0">
                            <a:solidFill>
                              <a:srgbClr val="FF0000"/>
                            </a:solidFill>
                            <a:latin typeface="Cambria Math" panose="02040503050406030204" pitchFamily="18" charset="0"/>
                          </a:rPr>
                          <m:t>log</m:t>
                        </m:r>
                      </m:fName>
                      <m:e>
                        <m:sSub>
                          <m:sSubPr>
                            <m:ctrlPr>
                              <a:rPr lang="en-US" altLang="zh-CN" i="1">
                                <a:solidFill>
                                  <a:srgbClr val="FF0000"/>
                                </a:solidFill>
                                <a:latin typeface="Cambria Math"/>
                              </a:rPr>
                            </m:ctrlPr>
                          </m:sSubPr>
                          <m:e>
                            <m:r>
                              <a:rPr lang="en-US" altLang="zh-CN" i="1">
                                <a:solidFill>
                                  <a:srgbClr val="FF0000"/>
                                </a:solidFill>
                                <a:latin typeface="Cambria Math" panose="02040503050406030204" pitchFamily="18" charset="0"/>
                              </a:rPr>
                              <m:t>𝑝</m:t>
                            </m:r>
                          </m:e>
                          <m:sub>
                            <m:r>
                              <a:rPr lang="en-US" altLang="zh-CN" i="1">
                                <a:solidFill>
                                  <a:srgbClr val="FF0000"/>
                                </a:solidFill>
                                <a:latin typeface="Cambria Math" panose="02040503050406030204" pitchFamily="18" charset="0"/>
                              </a:rPr>
                              <m:t>𝜃</m:t>
                            </m:r>
                          </m:sub>
                        </m:sSub>
                        <m:r>
                          <a:rPr lang="en-US" altLang="zh-CN" i="1">
                            <a:solidFill>
                              <a:srgbClr val="FF0000"/>
                            </a:solidFill>
                            <a:latin typeface="Cambria Math" panose="02040503050406030204" pitchFamily="18" charset="0"/>
                          </a:rPr>
                          <m:t>(</m:t>
                        </m:r>
                        <m:r>
                          <a:rPr lang="en-US" altLang="zh-CN" i="1">
                            <a:solidFill>
                              <a:srgbClr val="FF0000"/>
                            </a:solidFill>
                            <a:latin typeface="Cambria Math" panose="02040503050406030204" pitchFamily="18" charset="0"/>
                          </a:rPr>
                          <m:t>𝑦</m:t>
                        </m:r>
                        <m:r>
                          <a:rPr lang="en-US" altLang="zh-CN" i="1">
                            <a:solidFill>
                              <a:srgbClr val="FF0000"/>
                            </a:solidFill>
                            <a:latin typeface="Cambria Math" panose="02040503050406030204" pitchFamily="18" charset="0"/>
                          </a:rPr>
                          <m:t>|</m:t>
                        </m:r>
                        <m:r>
                          <a:rPr lang="en-US" altLang="zh-CN" i="1">
                            <a:solidFill>
                              <a:srgbClr val="FF0000"/>
                            </a:solidFill>
                            <a:latin typeface="Cambria Math" panose="02040503050406030204" pitchFamily="18" charset="0"/>
                          </a:rPr>
                          <m:t>𝑥</m:t>
                        </m:r>
                        <m:r>
                          <a:rPr lang="en-US" altLang="zh-CN" i="1">
                            <a:solidFill>
                              <a:srgbClr val="FF0000"/>
                            </a:solidFill>
                            <a:latin typeface="Cambria Math" panose="02040503050406030204" pitchFamily="18" charset="0"/>
                          </a:rPr>
                          <m:t>)</m:t>
                        </m:r>
                      </m:e>
                    </m:func>
                  </m:oMath>
                </a14:m>
                <a:endParaRPr lang="zh-CN" altLang="en-US" dirty="0">
                  <a:solidFill>
                    <a:srgbClr val="FF0000"/>
                  </a:solidFill>
                  <a:latin typeface="Arial" panose="020B0604020202020204" pitchFamily="34" charset="0"/>
                  <a:cs typeface="Arial" panose="020B0604020202020204" pitchFamily="34" charset="0"/>
                </a:endParaRPr>
              </a:p>
            </p:txBody>
          </p:sp>
        </mc:Choice>
        <mc:Fallback xmlns="">
          <p:sp>
            <p:nvSpPr>
              <p:cNvPr id="8" name="矩形 7"/>
              <p:cNvSpPr>
                <a:spLocks noRot="1" noChangeAspect="1" noMove="1" noResize="1" noEditPoints="1" noAdjustHandles="1" noChangeArrowheads="1" noChangeShapeType="1" noTextEdit="1"/>
              </p:cNvSpPr>
              <p:nvPr/>
            </p:nvSpPr>
            <p:spPr>
              <a:xfrm>
                <a:off x="4876800" y="2599297"/>
                <a:ext cx="3314241" cy="369332"/>
              </a:xfrm>
              <a:prstGeom prst="rect">
                <a:avLst/>
              </a:prstGeom>
              <a:blipFill>
                <a:blip r:embed="rId4"/>
                <a:stretch>
                  <a:fillRect l="-1471" t="-6557" r="-184" b="-2623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文本框 10"/>
              <p:cNvSpPr txBox="1"/>
              <p:nvPr/>
            </p:nvSpPr>
            <p:spPr>
              <a:xfrm>
                <a:off x="2950231" y="1394972"/>
                <a:ext cx="2816092" cy="1088439"/>
              </a:xfrm>
              <a:prstGeom prst="rect">
                <a:avLst/>
              </a:prstGeom>
              <a:noFill/>
            </p:spPr>
            <p:txBody>
              <a:bodyPr wrap="none" lIns="0" tIns="0" rIns="0" bIns="0" rtlCol="0">
                <a:spAutoFit/>
              </a:bodyPr>
              <a:lstStyle/>
              <a:p>
                <a:pPr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r>
                        <a:rPr lang="en-US" altLang="zh-CN" i="1" smtClean="0">
                          <a:solidFill>
                            <a:srgbClr val="2A4A75"/>
                          </a:solidFill>
                          <a:latin typeface="Cambria Math" panose="02040503050406030204" pitchFamily="18" charset="0"/>
                          <a:ea typeface="Cambria Math" panose="02040503050406030204" pitchFamily="18" charset="0"/>
                        </a:rPr>
                        <m:t>−</m:t>
                      </m:r>
                      <m:nary>
                        <m:naryPr>
                          <m:chr m:val="∑"/>
                          <m:ctrlPr>
                            <a:rPr lang="en-US" altLang="zh-CN" i="1" smtClean="0">
                              <a:solidFill>
                                <a:srgbClr val="2A4A75"/>
                              </a:solidFill>
                              <a:latin typeface="Cambria Math"/>
                            </a:rPr>
                          </m:ctrlPr>
                        </m:naryPr>
                        <m:sub>
                          <m:r>
                            <a:rPr lang="en-US" altLang="zh-CN" i="1" smtClean="0">
                              <a:solidFill>
                                <a:srgbClr val="2A4A75"/>
                              </a:solidFill>
                              <a:latin typeface="Cambria Math" panose="02040503050406030204" pitchFamily="18" charset="0"/>
                            </a:rPr>
                            <m:t>𝑦</m:t>
                          </m:r>
                          <m:r>
                            <a:rPr lang="en-US" altLang="zh-CN" i="1" smtClean="0">
                              <a:solidFill>
                                <a:srgbClr val="2A4A75"/>
                              </a:solidFill>
                              <a:latin typeface="Cambria Math" panose="02040503050406030204" pitchFamily="18" charset="0"/>
                            </a:rPr>
                            <m:t>=1</m:t>
                          </m:r>
                        </m:sub>
                        <m:sup>
                          <m:r>
                            <a:rPr lang="en-US" altLang="zh-CN" i="1" smtClean="0">
                              <a:solidFill>
                                <a:srgbClr val="2A4A75"/>
                              </a:solidFill>
                              <a:latin typeface="Cambria Math" panose="02040503050406030204" pitchFamily="18" charset="0"/>
                            </a:rPr>
                            <m:t>𝐶</m:t>
                          </m:r>
                        </m:sup>
                        <m:e>
                          <m:sSub>
                            <m:sSubPr>
                              <m:ctrlPr>
                                <a:rPr lang="en-US" altLang="zh-CN" i="1">
                                  <a:solidFill>
                                    <a:srgbClr val="2A4A75"/>
                                  </a:solidFill>
                                  <a:latin typeface="Cambria Math"/>
                                </a:rPr>
                              </m:ctrlPr>
                            </m:sSubPr>
                            <m:e>
                              <m:r>
                                <a:rPr lang="en-US" altLang="zh-CN" i="1">
                                  <a:solidFill>
                                    <a:srgbClr val="2A4A75"/>
                                  </a:solidFill>
                                  <a:latin typeface="Cambria Math" panose="02040503050406030204" pitchFamily="18" charset="0"/>
                                </a:rPr>
                                <m:t>𝑝</m:t>
                              </m:r>
                            </m:e>
                            <m:sub>
                              <m:r>
                                <a:rPr lang="en-US" altLang="zh-CN" i="1">
                                  <a:solidFill>
                                    <a:srgbClr val="2A4A75"/>
                                  </a:solidFill>
                                  <a:latin typeface="Cambria Math" panose="02040503050406030204" pitchFamily="18" charset="0"/>
                                </a:rPr>
                                <m:t>𝑟</m:t>
                              </m:r>
                            </m:sub>
                          </m:sSub>
                          <m:d>
                            <m:dPr>
                              <m:ctrlPr>
                                <a:rPr lang="en-US" altLang="zh-CN" i="1">
                                  <a:solidFill>
                                    <a:srgbClr val="2A4A75"/>
                                  </a:solidFill>
                                  <a:latin typeface="Cambria Math"/>
                                </a:rPr>
                              </m:ctrlPr>
                            </m:dPr>
                            <m:e>
                              <m:r>
                                <a:rPr lang="en-US" altLang="zh-CN" i="1">
                                  <a:solidFill>
                                    <a:srgbClr val="2A4A75"/>
                                  </a:solidFill>
                                  <a:latin typeface="Cambria Math" panose="02040503050406030204" pitchFamily="18" charset="0"/>
                                </a:rPr>
                                <m:t>𝑦</m:t>
                              </m:r>
                            </m:e>
                            <m:e>
                              <m:r>
                                <a:rPr lang="en-US" altLang="zh-CN" i="1">
                                  <a:solidFill>
                                    <a:srgbClr val="2A4A75"/>
                                  </a:solidFill>
                                  <a:latin typeface="Cambria Math" panose="02040503050406030204" pitchFamily="18" charset="0"/>
                                </a:rPr>
                                <m:t>𝑥</m:t>
                              </m:r>
                            </m:e>
                          </m:d>
                          <m:func>
                            <m:funcPr>
                              <m:ctrlPr>
                                <a:rPr lang="en-US" altLang="zh-CN" i="1" smtClean="0">
                                  <a:solidFill>
                                    <a:srgbClr val="2A4A75"/>
                                  </a:solidFill>
                                  <a:latin typeface="Cambria Math"/>
                                </a:rPr>
                              </m:ctrlPr>
                            </m:funcPr>
                            <m:fName>
                              <m:r>
                                <m:rPr>
                                  <m:sty m:val="p"/>
                                </m:rPr>
                                <a:rPr lang="en-US" altLang="zh-CN" smtClean="0">
                                  <a:solidFill>
                                    <a:srgbClr val="2A4A75"/>
                                  </a:solidFill>
                                  <a:latin typeface="Cambria Math" panose="02040503050406030204" pitchFamily="18" charset="0"/>
                                </a:rPr>
                                <m:t>log</m:t>
                              </m:r>
                            </m:fName>
                            <m:e>
                              <m:sSub>
                                <m:sSubPr>
                                  <m:ctrlPr>
                                    <a:rPr lang="en-US" altLang="zh-CN" i="1">
                                      <a:solidFill>
                                        <a:srgbClr val="2A4A75"/>
                                      </a:solidFill>
                                      <a:latin typeface="Cambria Math"/>
                                    </a:rPr>
                                  </m:ctrlPr>
                                </m:sSubPr>
                                <m:e>
                                  <m:r>
                                    <a:rPr lang="en-US" altLang="zh-CN" i="1">
                                      <a:solidFill>
                                        <a:srgbClr val="2A4A75"/>
                                      </a:solidFill>
                                      <a:latin typeface="Cambria Math" panose="02040503050406030204" pitchFamily="18" charset="0"/>
                                    </a:rPr>
                                    <m:t>𝑝</m:t>
                                  </m:r>
                                </m:e>
                                <m:sub>
                                  <m:r>
                                    <a:rPr lang="en-US" altLang="zh-CN" i="1">
                                      <a:solidFill>
                                        <a:srgbClr val="2A4A75"/>
                                      </a:solidFill>
                                      <a:latin typeface="Cambria Math" panose="02040503050406030204" pitchFamily="18" charset="0"/>
                                    </a:rPr>
                                    <m:t>𝜃</m:t>
                                  </m:r>
                                </m:sub>
                              </m:sSub>
                              <m:d>
                                <m:dPr>
                                  <m:ctrlPr>
                                    <a:rPr lang="en-US" altLang="zh-CN" i="1">
                                      <a:solidFill>
                                        <a:srgbClr val="2A4A75"/>
                                      </a:solidFill>
                                      <a:latin typeface="Cambria Math"/>
                                    </a:rPr>
                                  </m:ctrlPr>
                                </m:dPr>
                                <m:e>
                                  <m:r>
                                    <a:rPr lang="en-US" altLang="zh-CN" i="1">
                                      <a:solidFill>
                                        <a:srgbClr val="2A4A75"/>
                                      </a:solidFill>
                                      <a:latin typeface="Cambria Math" panose="02040503050406030204" pitchFamily="18" charset="0"/>
                                    </a:rPr>
                                    <m:t>𝑦</m:t>
                                  </m:r>
                                </m:e>
                                <m:e>
                                  <m:r>
                                    <a:rPr lang="en-US" altLang="zh-CN" i="1">
                                      <a:solidFill>
                                        <a:srgbClr val="2A4A75"/>
                                      </a:solidFill>
                                      <a:latin typeface="Cambria Math" panose="02040503050406030204" pitchFamily="18" charset="0"/>
                                    </a:rPr>
                                    <m:t>𝑥</m:t>
                                  </m:r>
                                </m:e>
                              </m:d>
                            </m:e>
                          </m:func>
                        </m:e>
                      </m:nary>
                    </m:oMath>
                  </m:oMathPara>
                </a14:m>
                <a:endParaRPr lang="en-US" altLang="zh-CN" dirty="0">
                  <a:solidFill>
                    <a:srgbClr val="2A4A75"/>
                  </a:solidFill>
                  <a:latin typeface="Arial" panose="020B0604020202020204" pitchFamily="34" charset="0"/>
                  <a:cs typeface="Arial" panose="020B0604020202020204" pitchFamily="34" charset="0"/>
                </a:endParaRPr>
              </a:p>
              <a:p>
                <a:pPr eaLnBrk="0" fontAlgn="base" hangingPunct="0">
                  <a:spcBef>
                    <a:spcPct val="0"/>
                  </a:spcBef>
                  <a:spcAft>
                    <a:spcPct val="0"/>
                  </a:spcAft>
                </a:pPr>
                <a:endParaRPr lang="en-US" altLang="zh-CN" dirty="0">
                  <a:solidFill>
                    <a:srgbClr val="2A4A75"/>
                  </a:solidFill>
                  <a:latin typeface="Arial" panose="020B0604020202020204" pitchFamily="34" charset="0"/>
                  <a:cs typeface="Arial" panose="020B0604020202020204" pitchFamily="34" charset="0"/>
                </a:endParaRPr>
              </a:p>
            </p:txBody>
          </p:sp>
        </mc:Choice>
        <mc:Fallback xmlns="">
          <p:sp>
            <p:nvSpPr>
              <p:cNvPr id="11" name="文本框 10"/>
              <p:cNvSpPr txBox="1">
                <a:spLocks noRot="1" noChangeAspect="1" noMove="1" noResize="1" noEditPoints="1" noAdjustHandles="1" noChangeArrowheads="1" noChangeShapeType="1" noTextEdit="1"/>
              </p:cNvSpPr>
              <p:nvPr/>
            </p:nvSpPr>
            <p:spPr>
              <a:xfrm>
                <a:off x="2950231" y="1394972"/>
                <a:ext cx="2816092" cy="1088439"/>
              </a:xfrm>
              <a:prstGeom prst="rect">
                <a:avLst/>
              </a:prstGeom>
              <a:blipFill>
                <a:blip r:embed="rId5"/>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11131656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交叉熵损失函数</a:t>
            </a:r>
            <a:endParaRPr lang="en-US" altLang="zh-CN" dirty="0"/>
          </a:p>
        </p:txBody>
      </p:sp>
      <p:sp>
        <p:nvSpPr>
          <p:cNvPr id="3" name="内容占位符 2"/>
          <p:cNvSpPr>
            <a:spLocks noGrp="1"/>
          </p:cNvSpPr>
          <p:nvPr>
            <p:ph sz="quarter" idx="1"/>
          </p:nvPr>
        </p:nvSpPr>
        <p:spPr/>
        <p:txBody>
          <a:bodyPr/>
          <a:lstStyle/>
          <a:p>
            <a:pPr lvl="1"/>
            <a:r>
              <a:rPr lang="zh-CN" altLang="en-US" dirty="0"/>
              <a:t>负对数似然损失函数</a:t>
            </a:r>
            <a:endParaRPr lang="en-US" altLang="zh-CN" dirty="0"/>
          </a:p>
          <a:p>
            <a:endParaRPr lang="en-US" altLang="zh-CN" dirty="0"/>
          </a:p>
          <a:p>
            <a:pPr marL="205978" lvl="1" indent="0">
              <a:buNone/>
            </a:pPr>
            <a:endParaRPr lang="en-US" altLang="zh-CN" dirty="0"/>
          </a:p>
          <a:p>
            <a:pPr lvl="1"/>
            <a:r>
              <a:rPr lang="zh-CN" altLang="en-US" dirty="0"/>
              <a:t>对于一个三类分类问题，类别为</a:t>
            </a:r>
            <a:r>
              <a:rPr lang="en-US" altLang="zh-CN" dirty="0"/>
              <a:t>[0,0,1]</a:t>
            </a:r>
            <a:r>
              <a:rPr lang="zh-CN" altLang="en-US" dirty="0"/>
              <a:t>，预测的类别概率为</a:t>
            </a:r>
            <a:r>
              <a:rPr lang="en-US" altLang="zh-CN" dirty="0"/>
              <a:t>[0.3,0.3,0.4]</a:t>
            </a:r>
            <a:r>
              <a:rPr lang="zh-CN" altLang="en-US" dirty="0"/>
              <a:t>，则</a:t>
            </a:r>
            <a:endParaRPr lang="en-US" altLang="zh-CN" dirty="0"/>
          </a:p>
          <a:p>
            <a:pPr lvl="1"/>
            <a:endParaRPr lang="en-US" altLang="zh-CN" dirty="0"/>
          </a:p>
          <a:p>
            <a:endParaRPr lang="en-US" altLang="zh-CN" dirty="0"/>
          </a:p>
          <a:p>
            <a:endParaRPr lang="en-US" altLang="zh-CN" dirty="0"/>
          </a:p>
        </p:txBody>
      </p:sp>
      <p:pic>
        <p:nvPicPr>
          <p:cNvPr id="4" name="图片 3"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5151944"/>
            <a:ext cx="6456836" cy="1124064"/>
          </a:xfrm>
          <a:prstGeom prst="rect">
            <a:avLst/>
          </a:prstGeom>
        </p:spPr>
      </p:pic>
      <p:pic>
        <p:nvPicPr>
          <p:cNvPr id="5" name="图片 4"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14762" y="3470630"/>
            <a:ext cx="4703712" cy="1762462"/>
          </a:xfrm>
          <a:prstGeom prst="rect">
            <a:avLst/>
          </a:prstGeom>
        </p:spPr>
      </p:pic>
      <p:pic>
        <p:nvPicPr>
          <p:cNvPr id="6" name="图片 5" descr="屏幕剪辑"/>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24223" y="1752600"/>
            <a:ext cx="2884790" cy="647717"/>
          </a:xfrm>
          <a:prstGeom prst="rect">
            <a:avLst/>
          </a:prstGeom>
        </p:spPr>
      </p:pic>
    </p:spTree>
    <p:extLst>
      <p:ext uri="{BB962C8B-B14F-4D97-AF65-F5344CB8AC3E}">
        <p14:creationId xmlns:p14="http://schemas.microsoft.com/office/powerpoint/2010/main" val="315476718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优化：梯度下降法</a:t>
            </a:r>
          </a:p>
        </p:txBody>
      </p:sp>
      <p:pic>
        <p:nvPicPr>
          <p:cNvPr id="1030" name="Picture 6" descr="相关图片"/>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457200" y="1993771"/>
            <a:ext cx="3857625" cy="3971925"/>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æ¢¯åº¦ä¸é"/>
          <p:cNvPicPr>
            <a:picLocks noChangeAspect="1" noChangeArrowheads="1" noCrop="1"/>
          </p:cNvPicPr>
          <p:nvPr/>
        </p:nvPicPr>
        <p:blipFill>
          <a:blip r:embed="rId3">
            <a:extLst>
              <a:ext uri="{28A0092B-C50C-407E-A947-70E740481C1C}">
                <a14:useLocalDpi xmlns:a14="http://schemas.microsoft.com/office/drawing/2010/main"/>
              </a:ext>
            </a:extLst>
          </a:blip>
          <a:srcRect/>
          <a:stretch>
            <a:fillRect/>
          </a:stretch>
        </p:blipFill>
        <p:spPr bwMode="auto">
          <a:xfrm>
            <a:off x="4822825" y="2024075"/>
            <a:ext cx="3355975" cy="33280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711287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批量梯度下降法</a:t>
            </a:r>
          </a:p>
        </p:txBody>
      </p:sp>
      <p:pic>
        <p:nvPicPr>
          <p:cNvPr id="4" name="内容占位符 3"/>
          <p:cNvPicPr>
            <a:picLocks noGrp="1" noChangeAspect="1"/>
          </p:cNvPicPr>
          <p:nvPr>
            <p:ph sz="quarter" idx="1"/>
          </p:nvPr>
        </p:nvPicPr>
        <p:blipFill>
          <a:blip r:embed="rId2">
            <a:extLst>
              <a:ext uri="{28A0092B-C50C-407E-A947-70E740481C1C}">
                <a14:useLocalDpi xmlns:a14="http://schemas.microsoft.com/office/drawing/2010/main"/>
              </a:ext>
            </a:extLst>
          </a:blip>
          <a:stretch>
            <a:fillRect/>
          </a:stretch>
        </p:blipFill>
        <p:spPr>
          <a:xfrm>
            <a:off x="4772025" y="1828800"/>
            <a:ext cx="4371975" cy="3943350"/>
          </a:xfrm>
        </p:spPr>
      </p:pic>
      <p:pic>
        <p:nvPicPr>
          <p:cNvPr id="6" name="图片 5" descr="屏幕剪辑"/>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57200" y="1808584"/>
            <a:ext cx="4258269" cy="1600423"/>
          </a:xfrm>
          <a:prstGeom prst="rect">
            <a:avLst/>
          </a:prstGeom>
        </p:spPr>
      </p:pic>
      <p:sp>
        <p:nvSpPr>
          <p:cNvPr id="7" name="矩形 6"/>
          <p:cNvSpPr/>
          <p:nvPr/>
        </p:nvSpPr>
        <p:spPr>
          <a:xfrm>
            <a:off x="300334" y="4419600"/>
            <a:ext cx="4572000" cy="954107"/>
          </a:xfrm>
          <a:prstGeom prst="rect">
            <a:avLst/>
          </a:prstGeom>
        </p:spPr>
        <p:txBody>
          <a:bodyPr>
            <a:spAutoFit/>
          </a:bodyPr>
          <a:lstStyle/>
          <a:p>
            <a:pPr eaLnBrk="0" fontAlgn="base" hangingPunct="0">
              <a:spcBef>
                <a:spcPct val="0"/>
              </a:spcBef>
              <a:spcAft>
                <a:spcPct val="0"/>
              </a:spcAft>
            </a:pPr>
            <a:r>
              <a:rPr lang="zh-CN" altLang="en-US" sz="2800" dirty="0">
                <a:solidFill>
                  <a:srgbClr val="2A4A75"/>
                </a:solidFill>
                <a:latin typeface="Arial" panose="020B0604020202020204" pitchFamily="34" charset="0"/>
                <a:cs typeface="Arial" panose="020B0604020202020204" pitchFamily="34" charset="0"/>
              </a:rPr>
              <a:t>搜索步长α中也叫作学习率（Learning Rate）</a:t>
            </a:r>
          </a:p>
        </p:txBody>
      </p:sp>
    </p:spTree>
    <p:extLst>
      <p:ext uri="{BB962C8B-B14F-4D97-AF65-F5344CB8AC3E}">
        <p14:creationId xmlns:p14="http://schemas.microsoft.com/office/powerpoint/2010/main" val="401066764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随机梯度下降法</a:t>
            </a:r>
          </a:p>
        </p:txBody>
      </p:sp>
      <p:sp>
        <p:nvSpPr>
          <p:cNvPr id="3" name="内容占位符 2"/>
          <p:cNvSpPr>
            <a:spLocks noGrp="1"/>
          </p:cNvSpPr>
          <p:nvPr>
            <p:ph sz="quarter" idx="1"/>
          </p:nvPr>
        </p:nvSpPr>
        <p:spPr/>
        <p:txBody>
          <a:bodyPr/>
          <a:lstStyle/>
          <a:p>
            <a:r>
              <a:rPr lang="zh-CN" altLang="en-US" dirty="0"/>
              <a:t>随机梯度下降法（</a:t>
            </a:r>
            <a:r>
              <a:rPr lang="en-US" altLang="zh-CN" dirty="0"/>
              <a:t>Stochastic Gradient Descent</a:t>
            </a:r>
            <a:r>
              <a:rPr lang="zh-CN" altLang="en-US" dirty="0"/>
              <a:t>，</a:t>
            </a:r>
            <a:r>
              <a:rPr lang="en-US" altLang="zh-CN" dirty="0"/>
              <a:t>SGD</a:t>
            </a:r>
            <a:r>
              <a:rPr lang="zh-CN" altLang="en-US" dirty="0"/>
              <a:t>）也叫增量梯度下降，每个样本都进行更新</a:t>
            </a:r>
            <a:endParaRPr lang="en-US" altLang="zh-CN" dirty="0"/>
          </a:p>
          <a:p>
            <a:endParaRPr lang="en-US" altLang="zh-CN" dirty="0"/>
          </a:p>
          <a:p>
            <a:endParaRPr lang="en-US" altLang="zh-CN" dirty="0"/>
          </a:p>
          <a:p>
            <a:endParaRPr lang="en-US" altLang="zh-CN" dirty="0"/>
          </a:p>
          <a:p>
            <a:endParaRPr lang="en-US" altLang="zh-CN" dirty="0"/>
          </a:p>
          <a:p>
            <a:r>
              <a:rPr lang="zh-CN" altLang="en-US" dirty="0"/>
              <a:t>小批量（</a:t>
            </a:r>
            <a:r>
              <a:rPr lang="en-US" altLang="zh-CN"/>
              <a:t>Mini-Batch</a:t>
            </a:r>
            <a:r>
              <a:rPr lang="zh-CN" altLang="en-US" dirty="0"/>
              <a:t>）随机梯度下降法</a:t>
            </a:r>
          </a:p>
        </p:txBody>
      </p:sp>
      <p:pic>
        <p:nvPicPr>
          <p:cNvPr id="4" name="图片 3" descr="屏幕剪辑"/>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981200" y="3048000"/>
            <a:ext cx="4219303" cy="914400"/>
          </a:xfrm>
          <a:prstGeom prst="rect">
            <a:avLst/>
          </a:prstGeom>
        </p:spPr>
      </p:pic>
    </p:spTree>
    <p:extLst>
      <p:ext uri="{BB962C8B-B14F-4D97-AF65-F5344CB8AC3E}">
        <p14:creationId xmlns:p14="http://schemas.microsoft.com/office/powerpoint/2010/main" val="171800444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 随机梯度下降法</a:t>
            </a:r>
          </a:p>
        </p:txBody>
      </p:sp>
      <p:pic>
        <p:nvPicPr>
          <p:cNvPr id="4" name="内容占位符 3" descr="屏幕剪辑"/>
          <p:cNvPicPr>
            <a:picLocks noGrp="1" noChangeAspect="1"/>
          </p:cNvPicPr>
          <p:nvPr>
            <p:ph sz="quarter" idx="4294967295"/>
          </p:nvPr>
        </p:nvPicPr>
        <p:blipFill>
          <a:blip r:embed="rId2">
            <a:extLst>
              <a:ext uri="{28A0092B-C50C-407E-A947-70E740481C1C}">
                <a14:useLocalDpi xmlns:a14="http://schemas.microsoft.com/office/drawing/2010/main" val="0"/>
              </a:ext>
            </a:extLst>
          </a:blip>
          <a:stretch>
            <a:fillRect/>
          </a:stretch>
        </p:blipFill>
        <p:spPr>
          <a:xfrm>
            <a:off x="533400" y="1752600"/>
            <a:ext cx="7315200" cy="4221340"/>
          </a:xfrm>
        </p:spPr>
      </p:pic>
    </p:spTree>
    <p:extLst>
      <p:ext uri="{BB962C8B-B14F-4D97-AF65-F5344CB8AC3E}">
        <p14:creationId xmlns:p14="http://schemas.microsoft.com/office/powerpoint/2010/main" val="308910503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提前停止</a:t>
            </a:r>
          </a:p>
        </p:txBody>
      </p:sp>
      <p:sp>
        <p:nvSpPr>
          <p:cNvPr id="3" name="内容占位符 2"/>
          <p:cNvSpPr>
            <a:spLocks noGrp="1"/>
          </p:cNvSpPr>
          <p:nvPr>
            <p:ph sz="quarter" idx="1"/>
          </p:nvPr>
        </p:nvSpPr>
        <p:spPr/>
        <p:txBody>
          <a:bodyPr/>
          <a:lstStyle/>
          <a:p>
            <a:r>
              <a:rPr lang="zh-CN" altLang="en-US" dirty="0"/>
              <a:t>我们使用一个验证集（</a:t>
            </a:r>
            <a:r>
              <a:rPr lang="en-US" altLang="zh-CN" dirty="0"/>
              <a:t>Validation Dataset</a:t>
            </a:r>
            <a:r>
              <a:rPr lang="zh-CN" altLang="en-US" dirty="0"/>
              <a:t>）来测试每一次迭代的参数在验证集上是否最优。如果在验证集上的错误率不再下降，就停止迭代。</a:t>
            </a:r>
          </a:p>
        </p:txBody>
      </p:sp>
      <p:pic>
        <p:nvPicPr>
          <p:cNvPr id="4" name="图片 3" descr="屏幕剪辑"/>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438400" y="3052886"/>
            <a:ext cx="3906056" cy="3164723"/>
          </a:xfrm>
          <a:prstGeom prst="rect">
            <a:avLst/>
          </a:prstGeom>
        </p:spPr>
      </p:pic>
    </p:spTree>
    <p:extLst>
      <p:ext uri="{BB962C8B-B14F-4D97-AF65-F5344CB8AC3E}">
        <p14:creationId xmlns:p14="http://schemas.microsoft.com/office/powerpoint/2010/main" val="374908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机器学习 </a:t>
            </a:r>
            <a:r>
              <a:rPr lang="en-US" altLang="zh-CN" dirty="0"/>
              <a:t>= </a:t>
            </a:r>
            <a:r>
              <a:rPr lang="zh-CN" altLang="en-US" dirty="0"/>
              <a:t>优化？</a:t>
            </a:r>
          </a:p>
        </p:txBody>
      </p:sp>
      <p:sp>
        <p:nvSpPr>
          <p:cNvPr id="3" name="文本框 2"/>
          <p:cNvSpPr txBox="1"/>
          <p:nvPr/>
        </p:nvSpPr>
        <p:spPr>
          <a:xfrm>
            <a:off x="2286000" y="1524000"/>
            <a:ext cx="3657600" cy="584775"/>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eaLnBrk="0" fontAlgn="base" hangingPunct="0">
              <a:spcBef>
                <a:spcPct val="0"/>
              </a:spcBef>
              <a:spcAft>
                <a:spcPct val="0"/>
              </a:spcAft>
            </a:pPr>
            <a:r>
              <a:rPr lang="zh-CN" altLang="en-US" sz="3200" dirty="0">
                <a:solidFill>
                  <a:prstClr val="white"/>
                </a:solidFill>
              </a:rPr>
              <a:t>机器学习 </a:t>
            </a:r>
            <a:r>
              <a:rPr lang="en-US" altLang="zh-CN" sz="3200" dirty="0">
                <a:solidFill>
                  <a:prstClr val="white"/>
                </a:solidFill>
              </a:rPr>
              <a:t>= </a:t>
            </a:r>
            <a:r>
              <a:rPr lang="zh-CN" altLang="en-US" sz="3200" dirty="0">
                <a:solidFill>
                  <a:prstClr val="white"/>
                </a:solidFill>
              </a:rPr>
              <a:t>优化？</a:t>
            </a:r>
          </a:p>
        </p:txBody>
      </p:sp>
      <p:pic>
        <p:nvPicPr>
          <p:cNvPr id="4" name="图片 3"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 y="2362200"/>
            <a:ext cx="7957665" cy="2117339"/>
          </a:xfrm>
          <a:prstGeom prst="rect">
            <a:avLst/>
          </a:prstGeom>
        </p:spPr>
      </p:pic>
      <p:sp>
        <p:nvSpPr>
          <p:cNvPr id="5" name="矩形 4"/>
          <p:cNvSpPr/>
          <p:nvPr/>
        </p:nvSpPr>
        <p:spPr>
          <a:xfrm>
            <a:off x="2305396" y="4778431"/>
            <a:ext cx="4572000" cy="923330"/>
          </a:xfrm>
          <a:prstGeom prst="rect">
            <a:avLst/>
          </a:prstGeom>
        </p:spPr>
        <p:txBody>
          <a:bodyPr>
            <a:spAutoFit/>
          </a:bodyPr>
          <a:lstStyle/>
          <a:p>
            <a:pPr eaLnBrk="0" fontAlgn="base" hangingPunct="0">
              <a:spcBef>
                <a:spcPct val="0"/>
              </a:spcBef>
              <a:spcAft>
                <a:spcPct val="0"/>
              </a:spcAft>
            </a:pPr>
            <a:r>
              <a:rPr lang="zh-CN" altLang="en-US" dirty="0">
                <a:solidFill>
                  <a:srgbClr val="2A4A75"/>
                </a:solidFill>
                <a:latin typeface="Arial" panose="020B0604020202020204" pitchFamily="34" charset="0"/>
                <a:cs typeface="Arial" panose="020B0604020202020204" pitchFamily="34" charset="0"/>
              </a:rPr>
              <a:t>过拟合：</a:t>
            </a:r>
            <a:r>
              <a:rPr lang="zh-CN" altLang="en-US" dirty="0">
                <a:solidFill>
                  <a:srgbClr val="FF0000"/>
                </a:solidFill>
                <a:latin typeface="Arial" panose="020B0604020202020204" pitchFamily="34" charset="0"/>
                <a:cs typeface="Arial" panose="020B0604020202020204" pitchFamily="34" charset="0"/>
              </a:rPr>
              <a:t>经验风险最小化原则</a:t>
            </a:r>
            <a:r>
              <a:rPr lang="zh-CN" altLang="en-US" dirty="0">
                <a:solidFill>
                  <a:srgbClr val="2A4A75"/>
                </a:solidFill>
                <a:latin typeface="Arial" panose="020B0604020202020204" pitchFamily="34" charset="0"/>
                <a:cs typeface="Arial" panose="020B0604020202020204" pitchFamily="34" charset="0"/>
              </a:rPr>
              <a:t>很容易导致模型在训练集上错误率很低，但是在未知数据上错误率很高。</a:t>
            </a:r>
            <a:endParaRPr lang="en-US" altLang="zh-CN" dirty="0">
              <a:solidFill>
                <a:srgbClr val="2A4A75"/>
              </a:solidFill>
              <a:latin typeface="Arial" panose="020B0604020202020204" pitchFamily="34" charset="0"/>
              <a:cs typeface="Arial" panose="020B0604020202020204" pitchFamily="34" charset="0"/>
            </a:endParaRPr>
          </a:p>
        </p:txBody>
      </p:sp>
      <p:sp>
        <p:nvSpPr>
          <p:cNvPr id="7" name="爆炸形 2 6"/>
          <p:cNvSpPr/>
          <p:nvPr/>
        </p:nvSpPr>
        <p:spPr>
          <a:xfrm>
            <a:off x="5181600" y="1204690"/>
            <a:ext cx="2209026" cy="1037630"/>
          </a:xfrm>
          <a:prstGeom prst="irregularSeal2">
            <a:avLst/>
          </a:prstGeom>
        </p:spPr>
        <p:style>
          <a:lnRef idx="2">
            <a:schemeClr val="accent2">
              <a:shade val="50000"/>
            </a:schemeClr>
          </a:lnRef>
          <a:fillRef idx="1">
            <a:schemeClr val="accent2"/>
          </a:fillRef>
          <a:effectRef idx="0">
            <a:schemeClr val="accent2"/>
          </a:effectRef>
          <a:fontRef idx="minor">
            <a:schemeClr val="lt1"/>
          </a:fontRef>
        </p:style>
        <p:txBody>
          <a:bodyPr wrap="none" rtlCol="0" anchor="ctr">
            <a:spAutoFit/>
          </a:bodyPr>
          <a:lstStyle/>
          <a:p>
            <a:pPr algn="ctr" eaLnBrk="0" fontAlgn="base" hangingPunct="0">
              <a:spcBef>
                <a:spcPct val="0"/>
              </a:spcBef>
              <a:spcAft>
                <a:spcPct val="0"/>
              </a:spcAft>
            </a:pPr>
            <a:r>
              <a:rPr lang="en-US" altLang="zh-CN" sz="2400" dirty="0">
                <a:solidFill>
                  <a:prstClr val="white"/>
                </a:solidFill>
              </a:rPr>
              <a:t>NO</a:t>
            </a:r>
            <a:r>
              <a:rPr lang="zh-CN" altLang="en-US" sz="2400" dirty="0">
                <a:solidFill>
                  <a:prstClr val="white"/>
                </a:solidFill>
              </a:rPr>
              <a:t>！</a:t>
            </a:r>
          </a:p>
        </p:txBody>
      </p:sp>
    </p:spTree>
    <p:extLst>
      <p:ext uri="{BB962C8B-B14F-4D97-AF65-F5344CB8AC3E}">
        <p14:creationId xmlns:p14="http://schemas.microsoft.com/office/powerpoint/2010/main" val="3333368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name="myslide2">
    <p:spTree>
      <p:nvGrpSpPr>
        <p:cNvPr id="1" name=""/>
        <p:cNvGrpSpPr/>
        <p:nvPr/>
      </p:nvGrpSpPr>
      <p:grpSpPr>
        <a:xfrm>
          <a:off x="0" y="0"/>
          <a:ext cx="0" cy="0"/>
          <a:chOff x="0" y="0"/>
          <a:chExt cx="0" cy="0"/>
        </a:xfrm>
      </p:grpSpPr>
      <p:pic>
        <p:nvPicPr>
          <p:cNvPr id="2" name="图片 1" descr="ws_5171.tmp"/>
          <p:cNvPicPr>
            <a:picLocks/>
          </p:cNvPicPr>
          <p:nvPr/>
        </p:nvPicPr>
        <p:blipFill>
          <a:blip r:embed="rId2" cstate="print"/>
          <a:stretch>
            <a:fillRect/>
          </a:stretch>
        </p:blipFill>
        <p:spPr>
          <a:xfrm>
            <a:off x="76200" y="1524000"/>
            <a:ext cx="9042400" cy="4775200"/>
          </a:xfrm>
          <a:prstGeom prst="rect">
            <a:avLst/>
          </a:prstGeom>
        </p:spPr>
      </p:pic>
      <p:sp>
        <p:nvSpPr>
          <p:cNvPr id="25" name="TextBox 24"/>
          <p:cNvSpPr txBox="1"/>
          <p:nvPr/>
        </p:nvSpPr>
        <p:spPr>
          <a:xfrm>
            <a:off x="91439" y="321726"/>
            <a:ext cx="1436291" cy="347339"/>
          </a:xfrm>
          <a:prstGeom prst="rect">
            <a:avLst/>
          </a:prstGeom>
          <a:noFill/>
        </p:spPr>
        <p:txBody>
          <a:bodyPr vert="horz" wrap="none" lIns="0" tIns="0" rIns="0" bIns="0" rtlCol="0">
            <a:spAutoFit/>
          </a:bodyPr>
          <a:lstStyle/>
          <a:p>
            <a:pPr>
              <a:lnSpc>
                <a:spcPts val="2687"/>
              </a:lnSpc>
            </a:pPr>
            <a:r>
              <a:rPr lang="zh-CN" altLang="en-US" sz="2796" smtClean="0">
                <a:solidFill>
                  <a:srgbClr val="000000"/>
                </a:solidFill>
                <a:latin typeface="微软雅黑"/>
              </a:rPr>
              <a:t>机器学习</a:t>
            </a:r>
            <a:endParaRPr lang="zh-CN" altLang="en-US" sz="2796">
              <a:solidFill>
                <a:srgbClr val="000000"/>
              </a:solidFill>
              <a:latin typeface="微软雅黑"/>
            </a:endParaRPr>
          </a:p>
        </p:txBody>
      </p:sp>
      <p:sp>
        <p:nvSpPr>
          <p:cNvPr id="26" name="TextBox 25"/>
          <p:cNvSpPr txBox="1"/>
          <p:nvPr/>
        </p:nvSpPr>
        <p:spPr>
          <a:xfrm>
            <a:off x="235000" y="1096772"/>
            <a:ext cx="8617744" cy="258212"/>
          </a:xfrm>
          <a:prstGeom prst="rect">
            <a:avLst/>
          </a:prstGeom>
          <a:noFill/>
        </p:spPr>
        <p:txBody>
          <a:bodyPr vert="horz" wrap="none" lIns="0" tIns="0" rIns="0" bIns="0" rtlCol="0">
            <a:spAutoFit/>
          </a:bodyPr>
          <a:lstStyle/>
          <a:p>
            <a:pPr>
              <a:lnSpc>
                <a:spcPts val="2018"/>
              </a:lnSpc>
            </a:pPr>
            <a:r>
              <a:rPr lang="zh-CN" altLang="en-US" sz="2100" smtClean="0">
                <a:solidFill>
                  <a:srgbClr val="FF0000"/>
                </a:solidFill>
                <a:latin typeface="微软雅黑"/>
              </a:rPr>
              <a:t>机器学习是从人工智能中产生的一个重要学科分支，是实现智能化的关键</a:t>
            </a:r>
            <a:endParaRPr lang="zh-CN" altLang="en-US" sz="2100">
              <a:solidFill>
                <a:srgbClr val="FF0000"/>
              </a:solidFill>
              <a:latin typeface="微软雅黑"/>
            </a:endParaRPr>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过拟合</a:t>
            </a:r>
          </a:p>
        </p:txBody>
      </p:sp>
      <p:sp>
        <p:nvSpPr>
          <p:cNvPr id="3" name="内容占位符 2"/>
          <p:cNvSpPr>
            <a:spLocks noGrp="1"/>
          </p:cNvSpPr>
          <p:nvPr>
            <p:ph sz="quarter" idx="1"/>
          </p:nvPr>
        </p:nvSpPr>
        <p:spPr/>
        <p:txBody>
          <a:bodyPr/>
          <a:lstStyle/>
          <a:p>
            <a:r>
              <a:rPr lang="zh-CN" altLang="en-US" dirty="0"/>
              <a:t>过拟合：</a:t>
            </a:r>
            <a:r>
              <a:rPr lang="zh-CN" altLang="en-US" dirty="0">
                <a:solidFill>
                  <a:srgbClr val="FF0000"/>
                </a:solidFill>
              </a:rPr>
              <a:t>经验风险最小化原则</a:t>
            </a:r>
            <a:r>
              <a:rPr lang="zh-CN" altLang="en-US" dirty="0"/>
              <a:t>很容易导致模型在训练集上错误率很低，但是在未知数据上错误率很高。</a:t>
            </a:r>
            <a:endParaRPr lang="en-US" altLang="zh-CN" dirty="0"/>
          </a:p>
          <a:p>
            <a:pPr lvl="1"/>
            <a:r>
              <a:rPr lang="zh-CN" altLang="en-US" dirty="0"/>
              <a:t>过拟合问题往往是由于训练数据少和噪声等原因造成的。</a:t>
            </a:r>
          </a:p>
        </p:txBody>
      </p:sp>
      <p:pic>
        <p:nvPicPr>
          <p:cNvPr id="4" name="图片 3"/>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066800" y="3719564"/>
            <a:ext cx="6307494" cy="2524482"/>
          </a:xfrm>
          <a:prstGeom prst="rect">
            <a:avLst/>
          </a:prstGeom>
        </p:spPr>
      </p:pic>
    </p:spTree>
    <p:extLst>
      <p:ext uri="{BB962C8B-B14F-4D97-AF65-F5344CB8AC3E}">
        <p14:creationId xmlns:p14="http://schemas.microsoft.com/office/powerpoint/2010/main" val="118359191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泛化错误</a:t>
            </a:r>
          </a:p>
        </p:txBody>
      </p:sp>
      <p:pic>
        <p:nvPicPr>
          <p:cNvPr id="5" name="图片 4" descr="屏幕剪辑"/>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03160" y="2115674"/>
            <a:ext cx="3696216" cy="543001"/>
          </a:xfrm>
          <a:prstGeom prst="rect">
            <a:avLst/>
          </a:prstGeom>
        </p:spPr>
      </p:pic>
      <p:sp>
        <p:nvSpPr>
          <p:cNvPr id="4" name="矩形 3"/>
          <p:cNvSpPr/>
          <p:nvPr/>
        </p:nvSpPr>
        <p:spPr>
          <a:xfrm>
            <a:off x="1427043" y="1415430"/>
            <a:ext cx="1620957" cy="523220"/>
          </a:xfrm>
          <a:prstGeom prst="rect">
            <a:avLst/>
          </a:prstGeom>
        </p:spPr>
        <p:txBody>
          <a:bodyPr wrap="none">
            <a:spAutoFit/>
          </a:bodyPr>
          <a:lstStyle/>
          <a:p>
            <a:pPr eaLnBrk="0" fontAlgn="base" hangingPunct="0">
              <a:spcBef>
                <a:spcPct val="0"/>
              </a:spcBef>
              <a:spcAft>
                <a:spcPct val="0"/>
              </a:spcAft>
            </a:pPr>
            <a:r>
              <a:rPr lang="zh-CN" altLang="en-US" sz="2800" dirty="0">
                <a:solidFill>
                  <a:srgbClr val="2A4A75"/>
                </a:solidFill>
                <a:latin typeface="Arial" panose="020B0604020202020204" pitchFamily="34" charset="0"/>
                <a:cs typeface="Arial" panose="020B0604020202020204" pitchFamily="34" charset="0"/>
              </a:rPr>
              <a:t>期望风险</a:t>
            </a:r>
            <a:endParaRPr lang="en-US" altLang="zh-CN" sz="2800" dirty="0">
              <a:solidFill>
                <a:srgbClr val="2A4A75"/>
              </a:solidFill>
              <a:latin typeface="Arial" panose="020B0604020202020204" pitchFamily="34" charset="0"/>
              <a:cs typeface="Arial" panose="020B0604020202020204" pitchFamily="34" charset="0"/>
            </a:endParaRPr>
          </a:p>
        </p:txBody>
      </p:sp>
      <p:sp>
        <p:nvSpPr>
          <p:cNvPr id="8" name="矩形 7"/>
          <p:cNvSpPr/>
          <p:nvPr/>
        </p:nvSpPr>
        <p:spPr>
          <a:xfrm>
            <a:off x="6126862" y="1338554"/>
            <a:ext cx="1620957" cy="523220"/>
          </a:xfrm>
          <a:prstGeom prst="rect">
            <a:avLst/>
          </a:prstGeom>
        </p:spPr>
        <p:txBody>
          <a:bodyPr wrap="none">
            <a:spAutoFit/>
          </a:bodyPr>
          <a:lstStyle/>
          <a:p>
            <a:pPr eaLnBrk="0" fontAlgn="base" hangingPunct="0">
              <a:spcBef>
                <a:spcPct val="0"/>
              </a:spcBef>
              <a:spcAft>
                <a:spcPct val="0"/>
              </a:spcAft>
            </a:pPr>
            <a:r>
              <a:rPr lang="zh-CN" altLang="en-US" sz="2800" dirty="0">
                <a:solidFill>
                  <a:srgbClr val="2A4A75"/>
                </a:solidFill>
                <a:latin typeface="Arial" panose="020B0604020202020204" pitchFamily="34" charset="0"/>
                <a:cs typeface="Arial" panose="020B0604020202020204" pitchFamily="34" charset="0"/>
              </a:rPr>
              <a:t>经验风险</a:t>
            </a:r>
            <a:endParaRPr lang="en-US" altLang="zh-CN" sz="2800" dirty="0">
              <a:solidFill>
                <a:srgbClr val="2A4A75"/>
              </a:solidFill>
              <a:latin typeface="Arial" panose="020B0604020202020204" pitchFamily="34" charset="0"/>
              <a:cs typeface="Arial" panose="020B0604020202020204" pitchFamily="34" charset="0"/>
            </a:endParaRPr>
          </a:p>
        </p:txBody>
      </p:sp>
      <p:sp>
        <p:nvSpPr>
          <p:cNvPr id="9" name="矩形 8"/>
          <p:cNvSpPr/>
          <p:nvPr/>
        </p:nvSpPr>
        <p:spPr>
          <a:xfrm>
            <a:off x="3400617" y="5652548"/>
            <a:ext cx="1620957" cy="523220"/>
          </a:xfrm>
          <a:prstGeom prst="rect">
            <a:avLst/>
          </a:prstGeom>
        </p:spPr>
        <p:txBody>
          <a:bodyPr wrap="none">
            <a:spAutoFit/>
          </a:bodyPr>
          <a:lstStyle/>
          <a:p>
            <a:pPr eaLnBrk="0" fontAlgn="base" hangingPunct="0">
              <a:spcBef>
                <a:spcPct val="0"/>
              </a:spcBef>
              <a:spcAft>
                <a:spcPct val="0"/>
              </a:spcAft>
            </a:pPr>
            <a:r>
              <a:rPr lang="zh-CN" altLang="en-US" sz="2800" dirty="0">
                <a:solidFill>
                  <a:srgbClr val="FF0000"/>
                </a:solidFill>
                <a:latin typeface="Arial" panose="020B0604020202020204" pitchFamily="34" charset="0"/>
                <a:cs typeface="Arial" panose="020B0604020202020204" pitchFamily="34" charset="0"/>
              </a:rPr>
              <a:t>泛化错误</a:t>
            </a:r>
            <a:endParaRPr lang="en-US" altLang="zh-CN" sz="2800" dirty="0">
              <a:solidFill>
                <a:srgbClr val="FF0000"/>
              </a:solidFill>
              <a:latin typeface="Arial" panose="020B0604020202020204" pitchFamily="34" charset="0"/>
              <a:cs typeface="Arial" panose="020B0604020202020204" pitchFamily="34" charset="0"/>
            </a:endParaRPr>
          </a:p>
        </p:txBody>
      </p:sp>
      <p:pic>
        <p:nvPicPr>
          <p:cNvPr id="10" name="图片 9" descr="屏幕剪辑"/>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295400" y="2768804"/>
            <a:ext cx="2377538" cy="2179639"/>
          </a:xfrm>
          <a:prstGeom prst="rect">
            <a:avLst/>
          </a:prstGeom>
        </p:spPr>
      </p:pic>
      <p:pic>
        <p:nvPicPr>
          <p:cNvPr id="2050" name="Picture 2" descr="âgaussian mixture random sampleâçå¾çæç´¢ç»æ"/>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5364862" y="2992043"/>
            <a:ext cx="2978150" cy="2233613"/>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2" name="矩形 11"/>
              <p:cNvSpPr/>
              <p:nvPr/>
            </p:nvSpPr>
            <p:spPr>
              <a:xfrm>
                <a:off x="3962400" y="3601017"/>
                <a:ext cx="973343" cy="1015663"/>
              </a:xfrm>
              <a:prstGeom prst="rect">
                <a:avLst/>
              </a:prstGeom>
            </p:spPr>
            <p:txBody>
              <a:bodyPr wrap="none">
                <a:spAutoFit/>
              </a:bodyPr>
              <a:lstStyle/>
              <a:p>
                <a:pPr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r>
                        <a:rPr lang="zh-CN" altLang="en-US" sz="6000" i="1" dirty="0" smtClean="0">
                          <a:solidFill>
                            <a:srgbClr val="FF0000"/>
                          </a:solidFill>
                          <a:latin typeface="Cambria Math" panose="02040503050406030204" pitchFamily="18" charset="0"/>
                        </a:rPr>
                        <m:t>≠</m:t>
                      </m:r>
                    </m:oMath>
                  </m:oMathPara>
                </a14:m>
                <a:endParaRPr lang="en-US" altLang="zh-CN" sz="6000" dirty="0">
                  <a:solidFill>
                    <a:srgbClr val="FF0000"/>
                  </a:solidFill>
                  <a:latin typeface="Arial" panose="020B0604020202020204" pitchFamily="34" charset="0"/>
                  <a:cs typeface="Arial" panose="020B0604020202020204" pitchFamily="34" charset="0"/>
                </a:endParaRPr>
              </a:p>
            </p:txBody>
          </p:sp>
        </mc:Choice>
        <mc:Fallback xmlns="">
          <p:sp>
            <p:nvSpPr>
              <p:cNvPr id="12" name="矩形 11"/>
              <p:cNvSpPr>
                <a:spLocks noRot="1" noChangeAspect="1" noMove="1" noResize="1" noEditPoints="1" noAdjustHandles="1" noChangeArrowheads="1" noChangeShapeType="1" noTextEdit="1"/>
              </p:cNvSpPr>
              <p:nvPr/>
            </p:nvSpPr>
            <p:spPr>
              <a:xfrm>
                <a:off x="3962400" y="3601017"/>
                <a:ext cx="973343" cy="1015663"/>
              </a:xfrm>
              <a:prstGeom prst="rect">
                <a:avLst/>
              </a:prstGeom>
              <a:blipFill>
                <a:blip r:embed="rId8"/>
                <a:stretch>
                  <a:fillRect/>
                </a:stretch>
              </a:blipFill>
            </p:spPr>
            <p:txBody>
              <a:bodyPr/>
              <a:lstStyle/>
              <a:p>
                <a:r>
                  <a:rPr lang="zh-CN" altLang="en-US">
                    <a:noFill/>
                  </a:rPr>
                  <a:t> </a:t>
                </a:r>
              </a:p>
            </p:txBody>
          </p:sp>
        </mc:Fallback>
      </mc:AlternateContent>
      <p:pic>
        <p:nvPicPr>
          <p:cNvPr id="13" name="图片 12" descr="屏幕剪辑"/>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482427" y="1974108"/>
            <a:ext cx="2909826" cy="598322"/>
          </a:xfrm>
          <a:prstGeom prst="rect">
            <a:avLst/>
          </a:prstGeom>
        </p:spPr>
      </p:pic>
      <p:pic>
        <p:nvPicPr>
          <p:cNvPr id="11" name="图片 10" descr="屏幕剪辑"/>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734513" y="5214724"/>
            <a:ext cx="3129725" cy="473541"/>
          </a:xfrm>
          <a:prstGeom prst="rect">
            <a:avLst/>
          </a:prstGeom>
        </p:spPr>
      </p:pic>
    </p:spTree>
    <p:extLst>
      <p:ext uri="{BB962C8B-B14F-4D97-AF65-F5344CB8AC3E}">
        <p14:creationId xmlns:p14="http://schemas.microsoft.com/office/powerpoint/2010/main" val="973170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8" name="Picture 6" descr="âchoose between two optionsâçå¾çæç´¢ç»æ"/>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1203325" y="2825750"/>
            <a:ext cx="6737350" cy="3368675"/>
          </a:xfrm>
          <a:prstGeom prst="rect">
            <a:avLst/>
          </a:prstGeom>
          <a:noFill/>
          <a:extLst>
            <a:ext uri="{909E8E84-426E-40DD-AFC4-6F175D3DCCD1}">
              <a14:hiddenFill xmlns:a14="http://schemas.microsoft.com/office/drawing/2010/main">
                <a:solidFill>
                  <a:srgbClr val="FFFFFF"/>
                </a:solidFill>
              </a14:hiddenFill>
            </a:ext>
          </a:extLst>
        </p:spPr>
      </p:pic>
      <p:sp>
        <p:nvSpPr>
          <p:cNvPr id="3" name="标题 2"/>
          <p:cNvSpPr>
            <a:spLocks noGrp="1"/>
          </p:cNvSpPr>
          <p:nvPr>
            <p:ph type="title"/>
          </p:nvPr>
        </p:nvSpPr>
        <p:spPr/>
        <p:txBody>
          <a:bodyPr/>
          <a:lstStyle/>
          <a:p>
            <a:r>
              <a:rPr lang="zh-CN" altLang="en-US" dirty="0"/>
              <a:t>如何减少泛化错误？</a:t>
            </a:r>
          </a:p>
        </p:txBody>
      </p:sp>
      <p:sp>
        <p:nvSpPr>
          <p:cNvPr id="5" name="矩形 4"/>
          <p:cNvSpPr/>
          <p:nvPr/>
        </p:nvSpPr>
        <p:spPr>
          <a:xfrm>
            <a:off x="4876799" y="1600201"/>
            <a:ext cx="1723549" cy="707886"/>
          </a:xfrm>
          <a:prstGeom prst="rect">
            <a:avLst/>
          </a:prstGeom>
        </p:spPr>
        <p:txBody>
          <a:bodyPr wrap="none">
            <a:spAutoFit/>
          </a:bodyPr>
          <a:lstStyle/>
          <a:p>
            <a:pPr eaLnBrk="0" fontAlgn="base" hangingPunct="0">
              <a:spcBef>
                <a:spcPct val="0"/>
              </a:spcBef>
              <a:spcAft>
                <a:spcPct val="0"/>
              </a:spcAft>
            </a:pPr>
            <a:r>
              <a:rPr lang="zh-CN" altLang="en-US" sz="4000" dirty="0">
                <a:solidFill>
                  <a:srgbClr val="2A4A75"/>
                </a:solidFill>
                <a:latin typeface="Arial" panose="020B0604020202020204" pitchFamily="34" charset="0"/>
                <a:cs typeface="Arial" panose="020B0604020202020204" pitchFamily="34" charset="0"/>
              </a:rPr>
              <a:t>正则化</a:t>
            </a:r>
          </a:p>
        </p:txBody>
      </p:sp>
      <p:sp>
        <p:nvSpPr>
          <p:cNvPr id="9" name="矩形 8"/>
          <p:cNvSpPr/>
          <p:nvPr/>
        </p:nvSpPr>
        <p:spPr>
          <a:xfrm>
            <a:off x="2514600" y="1600200"/>
            <a:ext cx="1210588" cy="707886"/>
          </a:xfrm>
          <a:prstGeom prst="rect">
            <a:avLst/>
          </a:prstGeom>
        </p:spPr>
        <p:txBody>
          <a:bodyPr wrap="none">
            <a:spAutoFit/>
          </a:bodyPr>
          <a:lstStyle/>
          <a:p>
            <a:pPr eaLnBrk="0" fontAlgn="base" hangingPunct="0">
              <a:spcBef>
                <a:spcPct val="0"/>
              </a:spcBef>
              <a:spcAft>
                <a:spcPct val="0"/>
              </a:spcAft>
            </a:pPr>
            <a:r>
              <a:rPr lang="zh-CN" altLang="en-US" sz="4000" dirty="0">
                <a:solidFill>
                  <a:srgbClr val="2A4A75"/>
                </a:solidFill>
                <a:latin typeface="Arial" panose="020B0604020202020204" pitchFamily="34" charset="0"/>
                <a:cs typeface="Arial" panose="020B0604020202020204" pitchFamily="34" charset="0"/>
              </a:rPr>
              <a:t>优化</a:t>
            </a:r>
          </a:p>
        </p:txBody>
      </p:sp>
      <p:sp>
        <p:nvSpPr>
          <p:cNvPr id="6" name="矩形 5"/>
          <p:cNvSpPr/>
          <p:nvPr/>
        </p:nvSpPr>
        <p:spPr>
          <a:xfrm>
            <a:off x="4684439" y="2138442"/>
            <a:ext cx="2339102" cy="461665"/>
          </a:xfrm>
          <a:prstGeom prst="rect">
            <a:avLst/>
          </a:prstGeom>
        </p:spPr>
        <p:txBody>
          <a:bodyPr wrap="none">
            <a:spAutoFit/>
          </a:bodyPr>
          <a:lstStyle/>
          <a:p>
            <a:pPr eaLnBrk="0" fontAlgn="base" hangingPunct="0">
              <a:spcBef>
                <a:spcPct val="0"/>
              </a:spcBef>
              <a:spcAft>
                <a:spcPct val="0"/>
              </a:spcAft>
            </a:pPr>
            <a:r>
              <a:rPr lang="zh-CN" altLang="en-US" sz="2400" dirty="0">
                <a:solidFill>
                  <a:srgbClr val="2A4A75"/>
                </a:solidFill>
                <a:latin typeface="Arial" panose="020B0604020202020204" pitchFamily="34" charset="0"/>
                <a:cs typeface="Arial" panose="020B0604020202020204" pitchFamily="34" charset="0"/>
              </a:rPr>
              <a:t>降低模型复杂度</a:t>
            </a:r>
            <a:endParaRPr lang="en-US" altLang="zh-CN" sz="2400" dirty="0">
              <a:solidFill>
                <a:srgbClr val="2A4A75"/>
              </a:solidFill>
              <a:latin typeface="Arial" panose="020B0604020202020204" pitchFamily="34" charset="0"/>
              <a:cs typeface="Arial" panose="020B0604020202020204" pitchFamily="34" charset="0"/>
            </a:endParaRPr>
          </a:p>
        </p:txBody>
      </p:sp>
      <p:sp>
        <p:nvSpPr>
          <p:cNvPr id="11" name="矩形 10"/>
          <p:cNvSpPr/>
          <p:nvPr/>
        </p:nvSpPr>
        <p:spPr>
          <a:xfrm>
            <a:off x="2301728" y="2138442"/>
            <a:ext cx="2031325" cy="461665"/>
          </a:xfrm>
          <a:prstGeom prst="rect">
            <a:avLst/>
          </a:prstGeom>
        </p:spPr>
        <p:txBody>
          <a:bodyPr wrap="none">
            <a:spAutoFit/>
          </a:bodyPr>
          <a:lstStyle/>
          <a:p>
            <a:pPr eaLnBrk="0" fontAlgn="base" hangingPunct="0">
              <a:spcBef>
                <a:spcPct val="0"/>
              </a:spcBef>
              <a:spcAft>
                <a:spcPct val="0"/>
              </a:spcAft>
            </a:pPr>
            <a:r>
              <a:rPr lang="zh-CN" altLang="en-US" sz="2400" dirty="0">
                <a:solidFill>
                  <a:srgbClr val="2A4A75"/>
                </a:solidFill>
                <a:latin typeface="Arial" panose="020B0604020202020204" pitchFamily="34" charset="0"/>
                <a:cs typeface="Arial" panose="020B0604020202020204" pitchFamily="34" charset="0"/>
              </a:rPr>
              <a:t>经验风险最小</a:t>
            </a:r>
            <a:endParaRPr lang="en-US" altLang="zh-CN" sz="2400" dirty="0">
              <a:solidFill>
                <a:srgbClr val="2A4A75"/>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0780445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正则化（</a:t>
            </a:r>
            <a:r>
              <a:rPr lang="en-US" altLang="zh-CN" dirty="0"/>
              <a:t>regularization</a:t>
            </a:r>
            <a:r>
              <a:rPr lang="zh-CN" altLang="en-US" dirty="0"/>
              <a:t>）</a:t>
            </a:r>
          </a:p>
        </p:txBody>
      </p:sp>
      <p:graphicFrame>
        <p:nvGraphicFramePr>
          <p:cNvPr id="5" name="内容占位符 4"/>
          <p:cNvGraphicFramePr>
            <a:graphicFrameLocks noGrp="1"/>
          </p:cNvGraphicFramePr>
          <p:nvPr>
            <p:ph sz="quarter" idx="1"/>
            <p:extLst/>
          </p:nvPr>
        </p:nvGraphicFramePr>
        <p:xfrm>
          <a:off x="1143000" y="1066800"/>
          <a:ext cx="6705600" cy="1981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2050" name="Picture 2" descr="âl2 regularizationâçå¾çæç´¢ç»æ"/>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685800" y="3544517"/>
            <a:ext cx="3481828" cy="2664566"/>
          </a:xfrm>
          <a:prstGeom prst="rect">
            <a:avLst/>
          </a:prstGeom>
          <a:noFill/>
          <a:extLst>
            <a:ext uri="{909E8E84-426E-40DD-AFC4-6F175D3DCCD1}">
              <a14:hiddenFill xmlns:a14="http://schemas.microsoft.com/office/drawing/2010/main">
                <a:solidFill>
                  <a:srgbClr val="FFFFFF"/>
                </a:solidFill>
              </a14:hiddenFill>
            </a:ext>
          </a:extLst>
        </p:spPr>
      </p:pic>
      <p:pic>
        <p:nvPicPr>
          <p:cNvPr id="8" name="图片 7" descr="屏幕剪辑"/>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5181403" y="3657600"/>
            <a:ext cx="3048197" cy="2469678"/>
          </a:xfrm>
          <a:prstGeom prst="rect">
            <a:avLst/>
          </a:prstGeom>
        </p:spPr>
      </p:pic>
      <p:sp>
        <p:nvSpPr>
          <p:cNvPr id="2" name="文本框 1"/>
          <p:cNvSpPr txBox="1"/>
          <p:nvPr/>
        </p:nvSpPr>
        <p:spPr>
          <a:xfrm>
            <a:off x="1620640" y="2971800"/>
            <a:ext cx="2133918" cy="338554"/>
          </a:xfrm>
          <a:prstGeom prst="rect">
            <a:avLst/>
          </a:prstGeom>
          <a:noFill/>
        </p:spPr>
        <p:txBody>
          <a:bodyPr wrap="none" rtlCol="0">
            <a:spAutoFit/>
          </a:bodyPr>
          <a:lstStyle/>
          <a:p>
            <a:pPr algn="ctr" eaLnBrk="0" fontAlgn="base" hangingPunct="0">
              <a:spcBef>
                <a:spcPct val="0"/>
              </a:spcBef>
              <a:spcAft>
                <a:spcPct val="0"/>
              </a:spcAft>
            </a:pPr>
            <a:r>
              <a:rPr lang="en-US" altLang="zh-CN" sz="1600" dirty="0">
                <a:solidFill>
                  <a:srgbClr val="FF0000"/>
                </a:solidFill>
                <a:latin typeface="Arial" panose="020B0604020202020204" pitchFamily="34" charset="0"/>
                <a:cs typeface="Arial" panose="020B0604020202020204" pitchFamily="34" charset="0"/>
              </a:rPr>
              <a:t>L1/L2</a:t>
            </a:r>
            <a:r>
              <a:rPr lang="zh-CN" altLang="en-US" sz="1600" dirty="0">
                <a:solidFill>
                  <a:srgbClr val="FF0000"/>
                </a:solidFill>
                <a:latin typeface="Arial" panose="020B0604020202020204" pitchFamily="34" charset="0"/>
                <a:cs typeface="Arial" panose="020B0604020202020204" pitchFamily="34" charset="0"/>
              </a:rPr>
              <a:t>约束、数据增强</a:t>
            </a:r>
          </a:p>
        </p:txBody>
      </p:sp>
      <p:sp>
        <p:nvSpPr>
          <p:cNvPr id="7" name="文本框 6"/>
          <p:cNvSpPr txBox="1"/>
          <p:nvPr/>
        </p:nvSpPr>
        <p:spPr>
          <a:xfrm>
            <a:off x="4724400" y="2971800"/>
            <a:ext cx="3467616" cy="584775"/>
          </a:xfrm>
          <a:prstGeom prst="rect">
            <a:avLst/>
          </a:prstGeom>
          <a:noFill/>
        </p:spPr>
        <p:txBody>
          <a:bodyPr wrap="none" rtlCol="0">
            <a:spAutoFit/>
          </a:bodyPr>
          <a:lstStyle/>
          <a:p>
            <a:pPr algn="ctr" eaLnBrk="0" fontAlgn="base" hangingPunct="0">
              <a:spcBef>
                <a:spcPct val="0"/>
              </a:spcBef>
              <a:spcAft>
                <a:spcPct val="0"/>
              </a:spcAft>
            </a:pPr>
            <a:r>
              <a:rPr lang="zh-CN" altLang="en-US" sz="1600" dirty="0">
                <a:solidFill>
                  <a:srgbClr val="FF0000"/>
                </a:solidFill>
                <a:latin typeface="Arial" panose="020B0604020202020204" pitchFamily="34" charset="0"/>
                <a:cs typeface="Arial" panose="020B0604020202020204" pitchFamily="34" charset="0"/>
              </a:rPr>
              <a:t>权重衰减、随机梯度下降、提前停止</a:t>
            </a:r>
            <a:endParaRPr lang="en-US" altLang="zh-CN" sz="1600" dirty="0">
              <a:solidFill>
                <a:srgbClr val="FF0000"/>
              </a:solidFill>
              <a:latin typeface="Arial" panose="020B0604020202020204" pitchFamily="34" charset="0"/>
              <a:cs typeface="Arial" panose="020B0604020202020204" pitchFamily="34" charset="0"/>
            </a:endParaRPr>
          </a:p>
          <a:p>
            <a:pPr eaLnBrk="0" fontAlgn="base" hangingPunct="0">
              <a:spcBef>
                <a:spcPct val="0"/>
              </a:spcBef>
              <a:spcAft>
                <a:spcPct val="0"/>
              </a:spcAft>
            </a:pPr>
            <a:endParaRPr lang="zh-CN" altLang="en-US" sz="16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7275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graphicEl>
                                              <a:dgm id="{D05EC9E0-8F5D-45CB-A733-A5612A87189B}"/>
                                            </p:graphicEl>
                                          </p:spTgt>
                                        </p:tgtEl>
                                        <p:attrNameLst>
                                          <p:attrName>style.visibility</p:attrName>
                                        </p:attrNameLst>
                                      </p:cBhvr>
                                      <p:to>
                                        <p:strVal val="visible"/>
                                      </p:to>
                                    </p:set>
                                    <p:animEffect transition="in" filter="fade">
                                      <p:cBhvr>
                                        <p:cTn id="7" dur="500"/>
                                        <p:tgtEl>
                                          <p:spTgt spid="5">
                                            <p:graphicEl>
                                              <a:dgm id="{D05EC9E0-8F5D-45CB-A733-A5612A87189B}"/>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graphicEl>
                                              <a:dgm id="{AF461715-315F-4B67-AE64-A74F48E9AF89}"/>
                                            </p:graphicEl>
                                          </p:spTgt>
                                        </p:tgtEl>
                                        <p:attrNameLst>
                                          <p:attrName>style.visibility</p:attrName>
                                        </p:attrNameLst>
                                      </p:cBhvr>
                                      <p:to>
                                        <p:strVal val="visible"/>
                                      </p:to>
                                    </p:set>
                                    <p:animEffect transition="in" filter="fade">
                                      <p:cBhvr>
                                        <p:cTn id="12" dur="500"/>
                                        <p:tgtEl>
                                          <p:spTgt spid="5">
                                            <p:graphicEl>
                                              <a:dgm id="{AF461715-315F-4B67-AE64-A74F48E9AF89}"/>
                                            </p:graphic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
                                            <p:graphicEl>
                                              <a:dgm id="{D2B477F3-791F-46FC-A50D-FA3601860E25}"/>
                                            </p:graphicEl>
                                          </p:spTgt>
                                        </p:tgtEl>
                                        <p:attrNameLst>
                                          <p:attrName>style.visibility</p:attrName>
                                        </p:attrNameLst>
                                      </p:cBhvr>
                                      <p:to>
                                        <p:strVal val="visible"/>
                                      </p:to>
                                    </p:set>
                                    <p:animEffect transition="in" filter="fade">
                                      <p:cBhvr>
                                        <p:cTn id="15" dur="500"/>
                                        <p:tgtEl>
                                          <p:spTgt spid="5">
                                            <p:graphicEl>
                                              <a:dgm id="{D2B477F3-791F-46FC-A50D-FA3601860E25}"/>
                                            </p:graphic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2050"/>
                                        </p:tgtEl>
                                        <p:attrNameLst>
                                          <p:attrName>style.visibility</p:attrName>
                                        </p:attrNameLst>
                                      </p:cBhvr>
                                      <p:to>
                                        <p:strVal val="visible"/>
                                      </p:to>
                                    </p:set>
                                    <p:animEffect transition="in" filter="fade">
                                      <p:cBhvr>
                                        <p:cTn id="18" dur="500"/>
                                        <p:tgtEl>
                                          <p:spTgt spid="205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500"/>
                                        <p:tgtEl>
                                          <p:spTgt spid="2"/>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5">
                                            <p:graphicEl>
                                              <a:dgm id="{E5BF9C94-5509-4F79-AC82-D0991D6614CC}"/>
                                            </p:graphicEl>
                                          </p:spTgt>
                                        </p:tgtEl>
                                        <p:attrNameLst>
                                          <p:attrName>style.visibility</p:attrName>
                                        </p:attrNameLst>
                                      </p:cBhvr>
                                      <p:to>
                                        <p:strVal val="visible"/>
                                      </p:to>
                                    </p:set>
                                    <p:animEffect transition="in" filter="fade">
                                      <p:cBhvr>
                                        <p:cTn id="26" dur="500"/>
                                        <p:tgtEl>
                                          <p:spTgt spid="5">
                                            <p:graphicEl>
                                              <a:dgm id="{E5BF9C94-5509-4F79-AC82-D0991D6614CC}"/>
                                            </p:graphic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500"/>
                                        <p:tgtEl>
                                          <p:spTgt spid="8"/>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5">
                                            <p:graphicEl>
                                              <a:dgm id="{7509D6B6-898D-4FC7-8441-00720BF18D07}"/>
                                            </p:graphicEl>
                                          </p:spTgt>
                                        </p:tgtEl>
                                        <p:attrNameLst>
                                          <p:attrName>style.visibility</p:attrName>
                                        </p:attrNameLst>
                                      </p:cBhvr>
                                      <p:to>
                                        <p:strVal val="visible"/>
                                      </p:to>
                                    </p:set>
                                    <p:animEffect transition="in" filter="fade">
                                      <p:cBhvr>
                                        <p:cTn id="35" dur="500"/>
                                        <p:tgtEl>
                                          <p:spTgt spid="5">
                                            <p:graphicEl>
                                              <a:dgm id="{7509D6B6-898D-4FC7-8441-00720BF18D07}"/>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P spid="2" grpId="0"/>
      <p:bldP spid="7" grpId="0"/>
    </p:bldLst>
  </p:timing>
</p:sld>
</file>

<file path=ppt/slides/slide64.xml><?xml version="1.0" encoding="utf-8"?>
<p:sld xmlns:a="http://schemas.openxmlformats.org/drawingml/2006/main" xmlns:r="http://schemas.openxmlformats.org/officeDocument/2006/relationships" xmlns:p="http://schemas.openxmlformats.org/presentationml/2006/main">
  <p:cSld name="myslide39">
    <p:spTree>
      <p:nvGrpSpPr>
        <p:cNvPr id="1" name=""/>
        <p:cNvGrpSpPr/>
        <p:nvPr/>
      </p:nvGrpSpPr>
      <p:grpSpPr>
        <a:xfrm>
          <a:off x="0" y="0"/>
          <a:ext cx="0" cy="0"/>
          <a:chOff x="0" y="0"/>
          <a:chExt cx="0" cy="0"/>
        </a:xfrm>
      </p:grpSpPr>
      <p:sp>
        <p:nvSpPr>
          <p:cNvPr id="2" name="任意多边形 1"/>
          <p:cNvSpPr/>
          <p:nvPr/>
        </p:nvSpPr>
        <p:spPr>
          <a:xfrm>
            <a:off x="2382011" y="533400"/>
            <a:ext cx="4561333" cy="707137"/>
          </a:xfrm>
          <a:custGeom>
            <a:avLst/>
            <a:gdLst/>
            <a:ahLst/>
            <a:cxnLst/>
            <a:rect l="0" t="0" r="0" b="0"/>
            <a:pathLst>
              <a:path w="4561333" h="707137">
                <a:moveTo>
                  <a:pt x="0" y="707136"/>
                </a:moveTo>
                <a:lnTo>
                  <a:pt x="4561332" y="707136"/>
                </a:lnTo>
                <a:lnTo>
                  <a:pt x="4561332" y="0"/>
                </a:lnTo>
                <a:lnTo>
                  <a:pt x="0" y="0"/>
                </a:lnTo>
                <a:close/>
              </a:path>
            </a:pathLst>
          </a:custGeom>
          <a:solidFill>
            <a:srgbClr val="FFFF99"/>
          </a:solidFill>
          <a:ln w="12700" cap="flat" cmpd="sng" algn="ctr">
            <a:solidFill>
              <a:srgbClr val="000000">
                <a:alpha val="0"/>
              </a:srgb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descr="ws_FDA8.tmp"/>
          <p:cNvPicPr>
            <a:picLocks/>
          </p:cNvPicPr>
          <p:nvPr/>
        </p:nvPicPr>
        <p:blipFill>
          <a:blip r:embed="rId2" cstate="print"/>
          <a:stretch>
            <a:fillRect/>
          </a:stretch>
        </p:blipFill>
        <p:spPr>
          <a:xfrm>
            <a:off x="1092200" y="1358900"/>
            <a:ext cx="6946900" cy="4622800"/>
          </a:xfrm>
          <a:prstGeom prst="rect">
            <a:avLst/>
          </a:prstGeom>
        </p:spPr>
      </p:pic>
      <p:pic>
        <p:nvPicPr>
          <p:cNvPr id="4" name="图片 3" descr="ws_FDB8.tmp"/>
          <p:cNvPicPr>
            <a:picLocks/>
          </p:cNvPicPr>
          <p:nvPr/>
        </p:nvPicPr>
        <p:blipFill>
          <a:blip r:embed="rId3" cstate="print"/>
          <a:stretch>
            <a:fillRect/>
          </a:stretch>
        </p:blipFill>
        <p:spPr>
          <a:xfrm>
            <a:off x="0" y="0"/>
            <a:ext cx="9144000" cy="6858000"/>
          </a:xfrm>
          <a:prstGeom prst="rect">
            <a:avLst/>
          </a:prstGeom>
        </p:spPr>
      </p:pic>
      <p:sp>
        <p:nvSpPr>
          <p:cNvPr id="5" name="TextBox 4"/>
          <p:cNvSpPr txBox="1"/>
          <p:nvPr/>
        </p:nvSpPr>
        <p:spPr>
          <a:xfrm rot="18900000">
            <a:off x="1690110" y="5676121"/>
            <a:ext cx="381515" cy="279564"/>
          </a:xfrm>
          <a:prstGeom prst="rect">
            <a:avLst/>
          </a:prstGeom>
          <a:noFill/>
        </p:spPr>
        <p:txBody>
          <a:bodyPr vert="horz" wrap="none" lIns="0" tIns="0" rIns="0" bIns="0" rtlCol="0">
            <a:spAutoFit/>
          </a:bodyPr>
          <a:lstStyle/>
          <a:p>
            <a:pPr>
              <a:lnSpc>
                <a:spcPts val="2107"/>
              </a:lnSpc>
            </a:pPr>
            <a:r>
              <a:rPr lang="en-US" altLang="zh-CN" sz="2542" smtClean="0">
                <a:solidFill>
                  <a:srgbClr val="00FFFF"/>
                </a:solidFill>
                <a:latin typeface="微软雅黑"/>
              </a:rPr>
              <a:t>20</a:t>
            </a:r>
            <a:endParaRPr lang="zh-CN" altLang="en-US" sz="2542">
              <a:solidFill>
                <a:srgbClr val="00FFFF"/>
              </a:solidFill>
              <a:latin typeface="微软雅黑"/>
            </a:endParaRPr>
          </a:p>
        </p:txBody>
      </p:sp>
      <p:sp>
        <p:nvSpPr>
          <p:cNvPr id="6" name="TextBox 5"/>
          <p:cNvSpPr txBox="1"/>
          <p:nvPr/>
        </p:nvSpPr>
        <p:spPr>
          <a:xfrm rot="18900000">
            <a:off x="1957647" y="5408583"/>
            <a:ext cx="381515" cy="279564"/>
          </a:xfrm>
          <a:prstGeom prst="rect">
            <a:avLst/>
          </a:prstGeom>
          <a:noFill/>
        </p:spPr>
        <p:txBody>
          <a:bodyPr vert="horz" wrap="none" lIns="0" tIns="0" rIns="0" bIns="0" rtlCol="0">
            <a:spAutoFit/>
          </a:bodyPr>
          <a:lstStyle/>
          <a:p>
            <a:pPr>
              <a:lnSpc>
                <a:spcPts val="2107"/>
              </a:lnSpc>
            </a:pPr>
            <a:r>
              <a:rPr lang="en-US" altLang="zh-CN" sz="2542" smtClean="0">
                <a:solidFill>
                  <a:srgbClr val="00FFFF"/>
                </a:solidFill>
                <a:latin typeface="微软雅黑"/>
              </a:rPr>
              <a:t>16</a:t>
            </a:r>
            <a:endParaRPr lang="zh-CN" altLang="en-US" sz="2542">
              <a:solidFill>
                <a:srgbClr val="00FFFF"/>
              </a:solidFill>
              <a:latin typeface="微软雅黑"/>
            </a:endParaRPr>
          </a:p>
        </p:txBody>
      </p:sp>
      <p:sp>
        <p:nvSpPr>
          <p:cNvPr id="7" name="TextBox 6"/>
          <p:cNvSpPr txBox="1"/>
          <p:nvPr/>
        </p:nvSpPr>
        <p:spPr>
          <a:xfrm rot="18900000">
            <a:off x="2253237" y="5193677"/>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南</a:t>
            </a:r>
            <a:endParaRPr lang="zh-CN" altLang="en-US" sz="2542">
              <a:solidFill>
                <a:srgbClr val="00FFFF"/>
              </a:solidFill>
              <a:latin typeface="微软雅黑"/>
            </a:endParaRPr>
          </a:p>
        </p:txBody>
      </p:sp>
      <p:sp>
        <p:nvSpPr>
          <p:cNvPr id="8" name="TextBox 7"/>
          <p:cNvSpPr txBox="1"/>
          <p:nvPr/>
        </p:nvSpPr>
        <p:spPr>
          <a:xfrm rot="18900000">
            <a:off x="2481511" y="4965402"/>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京</a:t>
            </a:r>
            <a:endParaRPr lang="zh-CN" altLang="en-US" sz="2542">
              <a:solidFill>
                <a:srgbClr val="00FFFF"/>
              </a:solidFill>
              <a:latin typeface="微软雅黑"/>
            </a:endParaRPr>
          </a:p>
        </p:txBody>
      </p:sp>
      <p:sp>
        <p:nvSpPr>
          <p:cNvPr id="9" name="TextBox 8"/>
          <p:cNvSpPr txBox="1"/>
          <p:nvPr/>
        </p:nvSpPr>
        <p:spPr>
          <a:xfrm rot="18900000">
            <a:off x="2709786" y="4737128"/>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大</a:t>
            </a:r>
            <a:endParaRPr lang="zh-CN" altLang="en-US" sz="2542">
              <a:solidFill>
                <a:srgbClr val="00FFFF"/>
              </a:solidFill>
              <a:latin typeface="微软雅黑"/>
            </a:endParaRPr>
          </a:p>
        </p:txBody>
      </p:sp>
      <p:sp>
        <p:nvSpPr>
          <p:cNvPr id="10" name="TextBox 9"/>
          <p:cNvSpPr txBox="1"/>
          <p:nvPr/>
        </p:nvSpPr>
        <p:spPr>
          <a:xfrm rot="18900000">
            <a:off x="2938060" y="4508853"/>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学</a:t>
            </a:r>
            <a:endParaRPr lang="zh-CN" altLang="en-US" sz="2542">
              <a:solidFill>
                <a:srgbClr val="00FFFF"/>
              </a:solidFill>
              <a:latin typeface="微软雅黑"/>
            </a:endParaRPr>
          </a:p>
        </p:txBody>
      </p:sp>
      <p:sp>
        <p:nvSpPr>
          <p:cNvPr id="11" name="TextBox 10"/>
          <p:cNvSpPr txBox="1"/>
          <p:nvPr/>
        </p:nvSpPr>
        <p:spPr>
          <a:xfrm rot="18900000">
            <a:off x="3166335" y="4280579"/>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机</a:t>
            </a:r>
            <a:endParaRPr lang="zh-CN" altLang="en-US" sz="2542">
              <a:solidFill>
                <a:srgbClr val="00FFFF"/>
              </a:solidFill>
              <a:latin typeface="微软雅黑"/>
            </a:endParaRPr>
          </a:p>
        </p:txBody>
      </p:sp>
      <p:sp>
        <p:nvSpPr>
          <p:cNvPr id="12" name="TextBox 11"/>
          <p:cNvSpPr txBox="1"/>
          <p:nvPr/>
        </p:nvSpPr>
        <p:spPr>
          <a:xfrm rot="18900000">
            <a:off x="3394609" y="4052304"/>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器</a:t>
            </a:r>
            <a:endParaRPr lang="zh-CN" altLang="en-US" sz="2542">
              <a:solidFill>
                <a:srgbClr val="00FFFF"/>
              </a:solidFill>
              <a:latin typeface="微软雅黑"/>
            </a:endParaRPr>
          </a:p>
        </p:txBody>
      </p:sp>
      <p:sp>
        <p:nvSpPr>
          <p:cNvPr id="13" name="TextBox 12"/>
          <p:cNvSpPr txBox="1"/>
          <p:nvPr/>
        </p:nvSpPr>
        <p:spPr>
          <a:xfrm rot="18900000">
            <a:off x="3622884" y="3824030"/>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学</a:t>
            </a:r>
            <a:endParaRPr lang="zh-CN" altLang="en-US" sz="2542">
              <a:solidFill>
                <a:srgbClr val="00FFFF"/>
              </a:solidFill>
              <a:latin typeface="微软雅黑"/>
            </a:endParaRPr>
          </a:p>
        </p:txBody>
      </p:sp>
      <p:sp>
        <p:nvSpPr>
          <p:cNvPr id="14" name="TextBox 13"/>
          <p:cNvSpPr txBox="1"/>
          <p:nvPr/>
        </p:nvSpPr>
        <p:spPr>
          <a:xfrm rot="18900000">
            <a:off x="3851158" y="3595756"/>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习</a:t>
            </a:r>
            <a:endParaRPr lang="zh-CN" altLang="en-US" sz="2542">
              <a:solidFill>
                <a:srgbClr val="00FFFF"/>
              </a:solidFill>
              <a:latin typeface="微软雅黑"/>
            </a:endParaRPr>
          </a:p>
        </p:txBody>
      </p:sp>
      <p:sp>
        <p:nvSpPr>
          <p:cNvPr id="15" name="TextBox 14"/>
          <p:cNvSpPr txBox="1"/>
          <p:nvPr/>
        </p:nvSpPr>
        <p:spPr>
          <a:xfrm rot="18900000">
            <a:off x="4079433" y="3367481"/>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导</a:t>
            </a:r>
            <a:endParaRPr lang="zh-CN" altLang="en-US" sz="2542">
              <a:solidFill>
                <a:srgbClr val="00FFFF"/>
              </a:solidFill>
              <a:latin typeface="微软雅黑"/>
            </a:endParaRPr>
          </a:p>
        </p:txBody>
      </p:sp>
      <p:sp>
        <p:nvSpPr>
          <p:cNvPr id="16" name="TextBox 15"/>
          <p:cNvSpPr txBox="1"/>
          <p:nvPr/>
        </p:nvSpPr>
        <p:spPr>
          <a:xfrm rot="18900000">
            <a:off x="4307707" y="3139207"/>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论</a:t>
            </a:r>
            <a:endParaRPr lang="zh-CN" altLang="en-US" sz="2542">
              <a:solidFill>
                <a:srgbClr val="00FFFF"/>
              </a:solidFill>
              <a:latin typeface="微软雅黑"/>
            </a:endParaRPr>
          </a:p>
        </p:txBody>
      </p:sp>
      <p:sp>
        <p:nvSpPr>
          <p:cNvPr id="17" name="TextBox 16"/>
          <p:cNvSpPr txBox="1"/>
          <p:nvPr/>
        </p:nvSpPr>
        <p:spPr>
          <a:xfrm rot="18900000">
            <a:off x="4535981" y="2910932"/>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课</a:t>
            </a:r>
            <a:endParaRPr lang="zh-CN" altLang="en-US" sz="2542">
              <a:solidFill>
                <a:srgbClr val="00FFFF"/>
              </a:solidFill>
              <a:latin typeface="微软雅黑"/>
            </a:endParaRPr>
          </a:p>
        </p:txBody>
      </p:sp>
      <p:sp>
        <p:nvSpPr>
          <p:cNvPr id="18" name="TextBox 17"/>
          <p:cNvSpPr txBox="1"/>
          <p:nvPr/>
        </p:nvSpPr>
        <p:spPr>
          <a:xfrm rot="18900000">
            <a:off x="4764256" y="2682658"/>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程</a:t>
            </a:r>
            <a:endParaRPr lang="zh-CN" altLang="en-US" sz="2542">
              <a:solidFill>
                <a:srgbClr val="00FFFF"/>
              </a:solidFill>
              <a:latin typeface="微软雅黑"/>
            </a:endParaRPr>
          </a:p>
        </p:txBody>
      </p:sp>
      <p:sp>
        <p:nvSpPr>
          <p:cNvPr id="19" name="TextBox 18"/>
          <p:cNvSpPr txBox="1"/>
          <p:nvPr/>
        </p:nvSpPr>
        <p:spPr>
          <a:xfrm rot="18900000">
            <a:off x="4992530" y="2454384"/>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专</a:t>
            </a:r>
            <a:endParaRPr lang="zh-CN" altLang="en-US" sz="2542">
              <a:solidFill>
                <a:srgbClr val="00FFFF"/>
              </a:solidFill>
              <a:latin typeface="微软雅黑"/>
            </a:endParaRPr>
          </a:p>
        </p:txBody>
      </p:sp>
      <p:sp>
        <p:nvSpPr>
          <p:cNvPr id="20" name="TextBox 19"/>
          <p:cNvSpPr txBox="1"/>
          <p:nvPr/>
        </p:nvSpPr>
        <p:spPr>
          <a:xfrm rot="18900000">
            <a:off x="5220805" y="2226109"/>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用</a:t>
            </a:r>
            <a:endParaRPr lang="zh-CN" altLang="en-US" sz="2542">
              <a:solidFill>
                <a:srgbClr val="00FFFF"/>
              </a:solidFill>
              <a:latin typeface="微软雅黑"/>
            </a:endParaRPr>
          </a:p>
        </p:txBody>
      </p:sp>
      <p:sp>
        <p:nvSpPr>
          <p:cNvPr id="21" name="TextBox 20"/>
          <p:cNvSpPr txBox="1"/>
          <p:nvPr/>
        </p:nvSpPr>
        <p:spPr>
          <a:xfrm rot="18900000">
            <a:off x="5449079" y="1997835"/>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所</a:t>
            </a:r>
            <a:endParaRPr lang="zh-CN" altLang="en-US" sz="2542">
              <a:solidFill>
                <a:srgbClr val="00FFFF"/>
              </a:solidFill>
              <a:latin typeface="微软雅黑"/>
            </a:endParaRPr>
          </a:p>
        </p:txBody>
      </p:sp>
      <p:sp>
        <p:nvSpPr>
          <p:cNvPr id="22" name="TextBox 21"/>
          <p:cNvSpPr txBox="1"/>
          <p:nvPr/>
        </p:nvSpPr>
        <p:spPr>
          <a:xfrm rot="18900000">
            <a:off x="5677354" y="1769560"/>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有</a:t>
            </a:r>
            <a:endParaRPr lang="zh-CN" altLang="en-US" sz="2542">
              <a:solidFill>
                <a:srgbClr val="00FFFF"/>
              </a:solidFill>
              <a:latin typeface="微软雅黑"/>
            </a:endParaRPr>
          </a:p>
        </p:txBody>
      </p:sp>
      <p:sp>
        <p:nvSpPr>
          <p:cNvPr id="23" name="TextBox 22"/>
          <p:cNvSpPr txBox="1"/>
          <p:nvPr/>
        </p:nvSpPr>
        <p:spPr>
          <a:xfrm rot="18900000">
            <a:off x="5905628" y="1541286"/>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权</a:t>
            </a:r>
            <a:endParaRPr lang="zh-CN" altLang="en-US" sz="2542">
              <a:solidFill>
                <a:srgbClr val="00FFFF"/>
              </a:solidFill>
              <a:latin typeface="微软雅黑"/>
            </a:endParaRPr>
          </a:p>
        </p:txBody>
      </p:sp>
      <p:sp>
        <p:nvSpPr>
          <p:cNvPr id="24" name="TextBox 23"/>
          <p:cNvSpPr txBox="1"/>
          <p:nvPr/>
        </p:nvSpPr>
        <p:spPr>
          <a:xfrm rot="18900000">
            <a:off x="6133902" y="1313011"/>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保</a:t>
            </a:r>
            <a:endParaRPr lang="zh-CN" altLang="en-US" sz="2542">
              <a:solidFill>
                <a:srgbClr val="00FFFF"/>
              </a:solidFill>
              <a:latin typeface="微软雅黑"/>
            </a:endParaRPr>
          </a:p>
        </p:txBody>
      </p:sp>
      <p:sp>
        <p:nvSpPr>
          <p:cNvPr id="25" name="TextBox 24"/>
          <p:cNvSpPr txBox="1"/>
          <p:nvPr/>
        </p:nvSpPr>
        <p:spPr>
          <a:xfrm rot="18900000">
            <a:off x="6362177" y="1084737"/>
            <a:ext cx="325410" cy="252826"/>
          </a:xfrm>
          <a:prstGeom prst="rect">
            <a:avLst/>
          </a:prstGeom>
          <a:noFill/>
        </p:spPr>
        <p:txBody>
          <a:bodyPr vert="horz" wrap="none" lIns="0" tIns="0" rIns="0" bIns="0" rtlCol="0">
            <a:spAutoFit/>
          </a:bodyPr>
          <a:lstStyle/>
          <a:p>
            <a:pPr>
              <a:lnSpc>
                <a:spcPts val="1797"/>
              </a:lnSpc>
            </a:pPr>
            <a:r>
              <a:rPr lang="zh-CN" altLang="en-US" sz="2542" smtClean="0">
                <a:solidFill>
                  <a:srgbClr val="00FFFF"/>
                </a:solidFill>
                <a:latin typeface="微软雅黑"/>
              </a:rPr>
              <a:t>留</a:t>
            </a:r>
            <a:endParaRPr lang="zh-CN" altLang="en-US" sz="2542">
              <a:solidFill>
                <a:srgbClr val="00FFFF"/>
              </a:solidFill>
              <a:latin typeface="微软雅黑"/>
            </a:endParaRPr>
          </a:p>
        </p:txBody>
      </p:sp>
      <p:sp>
        <p:nvSpPr>
          <p:cNvPr id="26" name="TextBox 25"/>
          <p:cNvSpPr txBox="1"/>
          <p:nvPr/>
        </p:nvSpPr>
        <p:spPr>
          <a:xfrm>
            <a:off x="2854198" y="576836"/>
            <a:ext cx="3590727" cy="575542"/>
          </a:xfrm>
          <a:prstGeom prst="rect">
            <a:avLst/>
          </a:prstGeom>
          <a:noFill/>
        </p:spPr>
        <p:txBody>
          <a:bodyPr vert="horz" wrap="none" lIns="0" tIns="0" rIns="0" bIns="0" rtlCol="0">
            <a:spAutoFit/>
          </a:bodyPr>
          <a:lstStyle/>
          <a:p>
            <a:pPr>
              <a:lnSpc>
                <a:spcPts val="4843"/>
              </a:lnSpc>
            </a:pPr>
            <a:r>
              <a:rPr lang="zh-CN" altLang="en-US" sz="3996" smtClean="0">
                <a:solidFill>
                  <a:srgbClr val="FF0000"/>
                </a:solidFill>
                <a:latin typeface="微软雅黑"/>
              </a:rPr>
              <a:t>前往第二站</a:t>
            </a:r>
            <a:r>
              <a:rPr lang="en-US" altLang="zh-CN" sz="3996" b="1" smtClean="0">
                <a:solidFill>
                  <a:srgbClr val="FF0000"/>
                </a:solidFill>
                <a:latin typeface="Times New Roman"/>
              </a:rPr>
              <a:t>……</a:t>
            </a:r>
            <a:endParaRPr lang="zh-CN" altLang="en-US" sz="3996" b="1">
              <a:solidFill>
                <a:srgbClr val="FF0000"/>
              </a:solidFill>
              <a:latin typeface="Times New Roman"/>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myslide3">
    <p:spTree>
      <p:nvGrpSpPr>
        <p:cNvPr id="1" name=""/>
        <p:cNvGrpSpPr/>
        <p:nvPr/>
      </p:nvGrpSpPr>
      <p:grpSpPr>
        <a:xfrm>
          <a:off x="0" y="0"/>
          <a:ext cx="0" cy="0"/>
          <a:chOff x="0" y="0"/>
          <a:chExt cx="0" cy="0"/>
        </a:xfrm>
      </p:grpSpPr>
      <p:pic>
        <p:nvPicPr>
          <p:cNvPr id="2" name="图片 1" descr="ws_5395.tmp"/>
          <p:cNvPicPr>
            <a:picLocks/>
          </p:cNvPicPr>
          <p:nvPr/>
        </p:nvPicPr>
        <p:blipFill>
          <a:blip r:embed="rId2" cstate="print"/>
          <a:stretch>
            <a:fillRect/>
          </a:stretch>
        </p:blipFill>
        <p:spPr>
          <a:xfrm>
            <a:off x="-36512" y="27384"/>
            <a:ext cx="9144000" cy="6858000"/>
          </a:xfrm>
          <a:prstGeom prst="rect">
            <a:avLst/>
          </a:prstGeom>
        </p:spPr>
      </p:pic>
      <p:sp>
        <p:nvSpPr>
          <p:cNvPr id="26" name="TextBox 25"/>
          <p:cNvSpPr txBox="1"/>
          <p:nvPr/>
        </p:nvSpPr>
        <p:spPr>
          <a:xfrm>
            <a:off x="91439" y="321726"/>
            <a:ext cx="1436291" cy="347339"/>
          </a:xfrm>
          <a:prstGeom prst="rect">
            <a:avLst/>
          </a:prstGeom>
          <a:noFill/>
        </p:spPr>
        <p:txBody>
          <a:bodyPr vert="horz" wrap="none" lIns="0" tIns="0" rIns="0" bIns="0" rtlCol="0">
            <a:spAutoFit/>
          </a:bodyPr>
          <a:lstStyle/>
          <a:p>
            <a:pPr>
              <a:lnSpc>
                <a:spcPts val="2687"/>
              </a:lnSpc>
            </a:pPr>
            <a:r>
              <a:rPr lang="zh-CN" altLang="en-US" sz="2796" smtClean="0">
                <a:solidFill>
                  <a:srgbClr val="000000"/>
                </a:solidFill>
                <a:latin typeface="微软雅黑"/>
              </a:rPr>
              <a:t>机器学习</a:t>
            </a:r>
            <a:endParaRPr lang="zh-CN" altLang="en-US" sz="2796">
              <a:solidFill>
                <a:srgbClr val="000000"/>
              </a:solidFill>
              <a:latin typeface="微软雅黑"/>
            </a:endParaRPr>
          </a:p>
        </p:txBody>
      </p:sp>
      <p:sp>
        <p:nvSpPr>
          <p:cNvPr id="27" name="TextBox 26"/>
          <p:cNvSpPr txBox="1"/>
          <p:nvPr/>
        </p:nvSpPr>
        <p:spPr>
          <a:xfrm>
            <a:off x="3399409" y="1254343"/>
            <a:ext cx="2257028" cy="542071"/>
          </a:xfrm>
          <a:prstGeom prst="rect">
            <a:avLst/>
          </a:prstGeom>
          <a:noFill/>
        </p:spPr>
        <p:txBody>
          <a:bodyPr vert="horz" wrap="none" lIns="0" tIns="0" rIns="0" bIns="0" rtlCol="0">
            <a:spAutoFit/>
          </a:bodyPr>
          <a:lstStyle/>
          <a:p>
            <a:pPr>
              <a:lnSpc>
                <a:spcPts val="4232"/>
              </a:lnSpc>
            </a:pPr>
            <a:r>
              <a:rPr lang="zh-CN" altLang="en-US" sz="4404" smtClean="0">
                <a:solidFill>
                  <a:srgbClr val="FF0000"/>
                </a:solidFill>
                <a:latin typeface="微软雅黑"/>
              </a:rPr>
              <a:t>机器学习</a:t>
            </a:r>
            <a:endParaRPr lang="zh-CN" altLang="en-US" sz="4404">
              <a:solidFill>
                <a:srgbClr val="FF0000"/>
              </a:solidFill>
              <a:latin typeface="微软雅黑"/>
            </a:endParaRPr>
          </a:p>
        </p:txBody>
      </p:sp>
      <p:sp>
        <p:nvSpPr>
          <p:cNvPr id="28" name="TextBox 27"/>
          <p:cNvSpPr txBox="1"/>
          <p:nvPr/>
        </p:nvSpPr>
        <p:spPr>
          <a:xfrm>
            <a:off x="2213736" y="1910846"/>
            <a:ext cx="4653518" cy="512961"/>
          </a:xfrm>
          <a:prstGeom prst="rect">
            <a:avLst/>
          </a:prstGeom>
          <a:noFill/>
        </p:spPr>
        <p:txBody>
          <a:bodyPr vert="horz" wrap="none" lIns="0" tIns="0" rIns="0" bIns="0" rtlCol="0">
            <a:spAutoFit/>
          </a:bodyPr>
          <a:lstStyle/>
          <a:p>
            <a:pPr>
              <a:lnSpc>
                <a:spcPts val="3977"/>
              </a:lnSpc>
            </a:pPr>
            <a:r>
              <a:rPr lang="zh-CN" altLang="en-US" sz="3602" smtClean="0">
                <a:solidFill>
                  <a:srgbClr val="000000"/>
                </a:solidFill>
                <a:latin typeface="微软雅黑"/>
              </a:rPr>
              <a:t>（</a:t>
            </a:r>
            <a:r>
              <a:rPr lang="en-US" altLang="zh-CN" sz="3602" smtClean="0">
                <a:solidFill>
                  <a:srgbClr val="000000"/>
                </a:solidFill>
                <a:latin typeface="Palatino Linotype"/>
              </a:rPr>
              <a:t>Machine Learning</a:t>
            </a:r>
            <a:r>
              <a:rPr lang="zh-CN" altLang="en-US" sz="3602" smtClean="0">
                <a:solidFill>
                  <a:srgbClr val="000000"/>
                </a:solidFill>
                <a:latin typeface="微软雅黑"/>
              </a:rPr>
              <a:t>）</a:t>
            </a:r>
            <a:endParaRPr lang="zh-CN" altLang="en-US" sz="3602">
              <a:solidFill>
                <a:srgbClr val="000000"/>
              </a:solidFill>
              <a:latin typeface="微软雅黑"/>
            </a:endParaRPr>
          </a:p>
        </p:txBody>
      </p:sp>
      <p:sp>
        <p:nvSpPr>
          <p:cNvPr id="29" name="TextBox 28"/>
          <p:cNvSpPr txBox="1"/>
          <p:nvPr/>
        </p:nvSpPr>
        <p:spPr>
          <a:xfrm>
            <a:off x="927201" y="3055183"/>
            <a:ext cx="2590453" cy="310213"/>
          </a:xfrm>
          <a:prstGeom prst="rect">
            <a:avLst/>
          </a:prstGeom>
          <a:noFill/>
        </p:spPr>
        <p:txBody>
          <a:bodyPr vert="horz" wrap="none" lIns="0" tIns="0" rIns="0" bIns="0" rtlCol="0">
            <a:spAutoFit/>
          </a:bodyPr>
          <a:lstStyle/>
          <a:p>
            <a:pPr>
              <a:lnSpc>
                <a:spcPts val="2431"/>
              </a:lnSpc>
            </a:pPr>
            <a:r>
              <a:rPr lang="zh-CN" altLang="en-US" sz="2530" smtClean="0">
                <a:solidFill>
                  <a:srgbClr val="000000"/>
                </a:solidFill>
                <a:latin typeface="微软雅黑"/>
              </a:rPr>
              <a:t>究竟是什么东东？</a:t>
            </a:r>
            <a:endParaRPr lang="zh-CN" altLang="en-US" sz="2530">
              <a:solidFill>
                <a:srgbClr val="000000"/>
              </a:solidFill>
              <a:latin typeface="微软雅黑"/>
            </a:endParaRPr>
          </a:p>
        </p:txBody>
      </p:sp>
      <p:sp>
        <p:nvSpPr>
          <p:cNvPr id="30" name="TextBox 29"/>
          <p:cNvSpPr txBox="1"/>
          <p:nvPr/>
        </p:nvSpPr>
        <p:spPr>
          <a:xfrm>
            <a:off x="5584190" y="3900551"/>
            <a:ext cx="1846659" cy="449547"/>
          </a:xfrm>
          <a:prstGeom prst="rect">
            <a:avLst/>
          </a:prstGeom>
          <a:noFill/>
        </p:spPr>
        <p:txBody>
          <a:bodyPr vert="horz" wrap="none" lIns="0" tIns="0" rIns="0" bIns="0" rtlCol="0">
            <a:spAutoFit/>
          </a:bodyPr>
          <a:lstStyle/>
          <a:p>
            <a:pPr>
              <a:lnSpc>
                <a:spcPts val="3460"/>
              </a:lnSpc>
            </a:pPr>
            <a:r>
              <a:rPr lang="zh-CN" altLang="en-US" sz="3600" smtClean="0">
                <a:solidFill>
                  <a:srgbClr val="0000FF"/>
                </a:solidFill>
                <a:latin typeface="微软雅黑"/>
              </a:rPr>
              <a:t>看个例子</a:t>
            </a:r>
            <a:endParaRPr lang="zh-CN" altLang="en-US" sz="3600">
              <a:solidFill>
                <a:srgbClr val="0000FF"/>
              </a:solidFill>
              <a:latin typeface="微软雅黑"/>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name="myslide4">
    <p:spTree>
      <p:nvGrpSpPr>
        <p:cNvPr id="1" name=""/>
        <p:cNvGrpSpPr/>
        <p:nvPr/>
      </p:nvGrpSpPr>
      <p:grpSpPr>
        <a:xfrm>
          <a:off x="0" y="0"/>
          <a:ext cx="0" cy="0"/>
          <a:chOff x="0" y="0"/>
          <a:chExt cx="0" cy="0"/>
        </a:xfrm>
      </p:grpSpPr>
      <p:pic>
        <p:nvPicPr>
          <p:cNvPr id="2" name="图片 1" descr="ws_5608.tmp"/>
          <p:cNvPicPr>
            <a:picLocks/>
          </p:cNvPicPr>
          <p:nvPr/>
        </p:nvPicPr>
        <p:blipFill>
          <a:blip r:embed="rId2" cstate="print"/>
          <a:stretch>
            <a:fillRect/>
          </a:stretch>
        </p:blipFill>
        <p:spPr>
          <a:xfrm>
            <a:off x="36512" y="27384"/>
            <a:ext cx="9144000" cy="6858000"/>
          </a:xfrm>
          <a:prstGeom prst="rect">
            <a:avLst/>
          </a:prstGeom>
        </p:spPr>
      </p:pic>
      <p:pic>
        <p:nvPicPr>
          <p:cNvPr id="3" name="图片 2" descr="ws_5618.tmp"/>
          <p:cNvPicPr>
            <a:picLocks/>
          </p:cNvPicPr>
          <p:nvPr/>
        </p:nvPicPr>
        <p:blipFill>
          <a:blip r:embed="rId3" cstate="print"/>
          <a:stretch>
            <a:fillRect/>
          </a:stretch>
        </p:blipFill>
        <p:spPr>
          <a:xfrm>
            <a:off x="1168400" y="2692400"/>
            <a:ext cx="5308600" cy="3086100"/>
          </a:xfrm>
          <a:prstGeom prst="rect">
            <a:avLst/>
          </a:prstGeom>
        </p:spPr>
      </p:pic>
      <p:sp>
        <p:nvSpPr>
          <p:cNvPr id="26" name="TextBox 25"/>
          <p:cNvSpPr txBox="1"/>
          <p:nvPr/>
        </p:nvSpPr>
        <p:spPr>
          <a:xfrm>
            <a:off x="91439" y="321726"/>
            <a:ext cx="3231654" cy="347339"/>
          </a:xfrm>
          <a:prstGeom prst="rect">
            <a:avLst/>
          </a:prstGeom>
          <a:noFill/>
        </p:spPr>
        <p:txBody>
          <a:bodyPr vert="horz" wrap="none" lIns="0" tIns="0" rIns="0" bIns="0" rtlCol="0">
            <a:spAutoFit/>
          </a:bodyPr>
          <a:lstStyle/>
          <a:p>
            <a:pPr>
              <a:lnSpc>
                <a:spcPts val="2687"/>
              </a:lnSpc>
            </a:pPr>
            <a:r>
              <a:rPr lang="zh-CN" altLang="en-US" sz="2796" smtClean="0">
                <a:solidFill>
                  <a:srgbClr val="000000"/>
                </a:solidFill>
                <a:latin typeface="微软雅黑"/>
              </a:rPr>
              <a:t>“文献筛选”的故事</a:t>
            </a:r>
            <a:endParaRPr lang="zh-CN" altLang="en-US" sz="2796">
              <a:solidFill>
                <a:srgbClr val="000000"/>
              </a:solidFill>
              <a:latin typeface="微软雅黑"/>
            </a:endParaRPr>
          </a:p>
        </p:txBody>
      </p:sp>
      <p:sp>
        <p:nvSpPr>
          <p:cNvPr id="27" name="TextBox 26"/>
          <p:cNvSpPr txBox="1"/>
          <p:nvPr/>
        </p:nvSpPr>
        <p:spPr>
          <a:xfrm>
            <a:off x="107899" y="6483423"/>
            <a:ext cx="2729593" cy="205697"/>
          </a:xfrm>
          <a:prstGeom prst="rect">
            <a:avLst/>
          </a:prstGeom>
          <a:noFill/>
        </p:spPr>
        <p:txBody>
          <a:bodyPr vert="horz" wrap="none" lIns="0" tIns="0" rIns="0" bIns="0" rtlCol="0">
            <a:spAutoFit/>
          </a:bodyPr>
          <a:lstStyle/>
          <a:p>
            <a:pPr>
              <a:lnSpc>
                <a:spcPts val="1702"/>
              </a:lnSpc>
            </a:pPr>
            <a:r>
              <a:rPr lang="en-US" altLang="zh-CN" sz="1404" smtClean="0">
                <a:solidFill>
                  <a:srgbClr val="C00000"/>
                </a:solidFill>
                <a:latin typeface="Times New Roman"/>
              </a:rPr>
              <a:t>[C. Brodley et al., AI Magazine 2012]</a:t>
            </a:r>
            <a:endParaRPr lang="zh-CN" altLang="en-US" sz="1404">
              <a:solidFill>
                <a:srgbClr val="C00000"/>
              </a:solidFill>
              <a:latin typeface="Times New Roman"/>
            </a:endParaRPr>
          </a:p>
        </p:txBody>
      </p:sp>
      <p:sp>
        <p:nvSpPr>
          <p:cNvPr id="28" name="TextBox 27"/>
          <p:cNvSpPr txBox="1"/>
          <p:nvPr/>
        </p:nvSpPr>
        <p:spPr>
          <a:xfrm>
            <a:off x="306933" y="1209075"/>
            <a:ext cx="7768152" cy="756617"/>
          </a:xfrm>
          <a:prstGeom prst="rect">
            <a:avLst/>
          </a:prstGeom>
          <a:noFill/>
        </p:spPr>
        <p:txBody>
          <a:bodyPr vert="horz" wrap="none" lIns="0" tIns="0" rIns="0" bIns="0" rtlCol="0">
            <a:spAutoFit/>
          </a:bodyPr>
          <a:lstStyle/>
          <a:p>
            <a:pPr>
              <a:lnSpc>
                <a:spcPts val="2708"/>
              </a:lnSpc>
            </a:pPr>
            <a:r>
              <a:rPr lang="zh-CN" altLang="en-US" sz="2796" smtClean="0">
                <a:solidFill>
                  <a:srgbClr val="000000"/>
                </a:solidFill>
                <a:latin typeface="微软雅黑"/>
              </a:rPr>
              <a:t>在“循证医学”</a:t>
            </a:r>
            <a:r>
              <a:rPr lang="zh-CN" altLang="en-US" sz="2004" smtClean="0">
                <a:solidFill>
                  <a:srgbClr val="000000"/>
                </a:solidFill>
                <a:latin typeface="微软雅黑"/>
              </a:rPr>
              <a:t>（</a:t>
            </a:r>
            <a:r>
              <a:rPr lang="en-US" altLang="zh-CN" sz="2004" smtClean="0">
                <a:solidFill>
                  <a:srgbClr val="000000"/>
                </a:solidFill>
                <a:latin typeface="Times New Roman"/>
              </a:rPr>
              <a:t>evidence-based medicine</a:t>
            </a:r>
            <a:r>
              <a:rPr lang="zh-CN" altLang="en-US" sz="2004" smtClean="0">
                <a:solidFill>
                  <a:srgbClr val="000000"/>
                </a:solidFill>
                <a:latin typeface="微软雅黑"/>
              </a:rPr>
              <a:t>）</a:t>
            </a:r>
            <a:r>
              <a:rPr lang="zh-CN" altLang="en-US" sz="2796" smtClean="0">
                <a:solidFill>
                  <a:srgbClr val="000000"/>
                </a:solidFill>
                <a:latin typeface="微软雅黑"/>
              </a:rPr>
              <a:t>中，针对特定</a:t>
            </a:r>
          </a:p>
          <a:p>
            <a:pPr>
              <a:lnSpc>
                <a:spcPts val="3243"/>
              </a:lnSpc>
            </a:pPr>
            <a:r>
              <a:rPr lang="zh-CN" altLang="en-US" sz="2796" smtClean="0">
                <a:solidFill>
                  <a:srgbClr val="000000"/>
                </a:solidFill>
                <a:latin typeface="微软雅黑"/>
              </a:rPr>
              <a:t>的临床问题，先要对相关研究报告进行详尽评估</a:t>
            </a:r>
            <a:endParaRPr lang="zh-CN" altLang="en-US" sz="2796">
              <a:solidFill>
                <a:srgbClr val="000000"/>
              </a:solidFill>
              <a:latin typeface="微软雅黑"/>
            </a:endParaRPr>
          </a:p>
        </p:txBody>
      </p:sp>
      <p:sp>
        <p:nvSpPr>
          <p:cNvPr id="29" name="TextBox 28"/>
          <p:cNvSpPr txBox="1"/>
          <p:nvPr/>
        </p:nvSpPr>
        <p:spPr>
          <a:xfrm>
            <a:off x="3918839" y="2431795"/>
            <a:ext cx="2072683" cy="268022"/>
          </a:xfrm>
          <a:prstGeom prst="rect">
            <a:avLst/>
          </a:prstGeom>
          <a:noFill/>
        </p:spPr>
        <p:txBody>
          <a:bodyPr vert="horz" wrap="none" lIns="0" tIns="0" rIns="0" bIns="0" rtlCol="0">
            <a:spAutoFit/>
          </a:bodyPr>
          <a:lstStyle/>
          <a:p>
            <a:pPr>
              <a:lnSpc>
                <a:spcPts val="2182"/>
              </a:lnSpc>
            </a:pPr>
            <a:r>
              <a:rPr lang="zh-CN" altLang="en-US" smtClean="0">
                <a:solidFill>
                  <a:srgbClr val="0000FF"/>
                </a:solidFill>
                <a:latin typeface="微软雅黑"/>
              </a:rPr>
              <a:t>查询 </a:t>
            </a:r>
            <a:r>
              <a:rPr lang="en-US" altLang="zh-CN" smtClean="0">
                <a:solidFill>
                  <a:srgbClr val="0000FF"/>
                </a:solidFill>
                <a:latin typeface="Times New Roman"/>
              </a:rPr>
              <a:t>PubMed </a:t>
            </a:r>
            <a:r>
              <a:rPr lang="zh-CN" altLang="en-US" smtClean="0">
                <a:solidFill>
                  <a:srgbClr val="0000FF"/>
                </a:solidFill>
                <a:latin typeface="微软雅黑"/>
              </a:rPr>
              <a:t>以获取</a:t>
            </a:r>
            <a:endParaRPr lang="zh-CN" altLang="en-US">
              <a:solidFill>
                <a:srgbClr val="0000FF"/>
              </a:solidFill>
              <a:latin typeface="微软雅黑"/>
            </a:endParaRPr>
          </a:p>
        </p:txBody>
      </p:sp>
      <p:sp>
        <p:nvSpPr>
          <p:cNvPr id="30" name="TextBox 29"/>
          <p:cNvSpPr txBox="1"/>
          <p:nvPr/>
        </p:nvSpPr>
        <p:spPr>
          <a:xfrm>
            <a:off x="3918839" y="2748407"/>
            <a:ext cx="923330" cy="219932"/>
          </a:xfrm>
          <a:prstGeom prst="rect">
            <a:avLst/>
          </a:prstGeom>
          <a:noFill/>
        </p:spPr>
        <p:txBody>
          <a:bodyPr vert="horz" wrap="none" lIns="0" tIns="0" rIns="0" bIns="0" rtlCol="0">
            <a:spAutoFit/>
          </a:bodyPr>
          <a:lstStyle/>
          <a:p>
            <a:pPr>
              <a:lnSpc>
                <a:spcPts val="1730"/>
              </a:lnSpc>
            </a:pPr>
            <a:r>
              <a:rPr lang="zh-CN" altLang="en-US" smtClean="0">
                <a:solidFill>
                  <a:srgbClr val="0000FF"/>
                </a:solidFill>
                <a:latin typeface="微软雅黑"/>
              </a:rPr>
              <a:t>候选摘要</a:t>
            </a:r>
            <a:endParaRPr lang="zh-CN" altLang="en-US">
              <a:solidFill>
                <a:srgbClr val="0000FF"/>
              </a:solidFill>
              <a:latin typeface="微软雅黑"/>
            </a:endParaRPr>
          </a:p>
        </p:txBody>
      </p:sp>
      <p:sp>
        <p:nvSpPr>
          <p:cNvPr id="31" name="TextBox 30"/>
          <p:cNvSpPr txBox="1"/>
          <p:nvPr/>
        </p:nvSpPr>
        <p:spPr>
          <a:xfrm>
            <a:off x="5780532" y="3585336"/>
            <a:ext cx="2308324" cy="500137"/>
          </a:xfrm>
          <a:prstGeom prst="rect">
            <a:avLst/>
          </a:prstGeom>
          <a:noFill/>
        </p:spPr>
        <p:txBody>
          <a:bodyPr vert="horz" wrap="none" lIns="0" tIns="0" rIns="0" bIns="0" rtlCol="0">
            <a:spAutoFit/>
          </a:bodyPr>
          <a:lstStyle/>
          <a:p>
            <a:pPr>
              <a:lnSpc>
                <a:spcPts val="1730"/>
              </a:lnSpc>
            </a:pPr>
            <a:r>
              <a:rPr lang="zh-CN" altLang="en-US" smtClean="0">
                <a:solidFill>
                  <a:srgbClr val="FF0000"/>
                </a:solidFill>
                <a:latin typeface="微软雅黑"/>
              </a:rPr>
              <a:t>人工找出值得全文审读</a:t>
            </a:r>
          </a:p>
          <a:p>
            <a:pPr>
              <a:lnSpc>
                <a:spcPts val="2160"/>
              </a:lnSpc>
            </a:pPr>
            <a:r>
              <a:rPr lang="zh-CN" altLang="en-US" smtClean="0">
                <a:solidFill>
                  <a:srgbClr val="FF0000"/>
                </a:solidFill>
                <a:latin typeface="微软雅黑"/>
              </a:rPr>
              <a:t>的文章</a:t>
            </a:r>
            <a:endParaRPr lang="zh-CN" altLang="en-US">
              <a:solidFill>
                <a:srgbClr val="FF0000"/>
              </a:solidFill>
              <a:latin typeface="微软雅黑"/>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name="myslide5">
    <p:spTree>
      <p:nvGrpSpPr>
        <p:cNvPr id="1" name=""/>
        <p:cNvGrpSpPr/>
        <p:nvPr/>
      </p:nvGrpSpPr>
      <p:grpSpPr>
        <a:xfrm>
          <a:off x="0" y="0"/>
          <a:ext cx="0" cy="0"/>
          <a:chOff x="0" y="0"/>
          <a:chExt cx="0" cy="0"/>
        </a:xfrm>
      </p:grpSpPr>
      <p:pic>
        <p:nvPicPr>
          <p:cNvPr id="2" name="图片 1" descr="ws_5926.tmp"/>
          <p:cNvPicPr>
            <a:picLocks/>
          </p:cNvPicPr>
          <p:nvPr/>
        </p:nvPicPr>
        <p:blipFill>
          <a:blip r:embed="rId2" cstate="print"/>
          <a:stretch>
            <a:fillRect/>
          </a:stretch>
        </p:blipFill>
        <p:spPr>
          <a:xfrm>
            <a:off x="5016500" y="12700"/>
            <a:ext cx="4102100" cy="3073400"/>
          </a:xfrm>
          <a:prstGeom prst="rect">
            <a:avLst/>
          </a:prstGeom>
        </p:spPr>
      </p:pic>
      <p:pic>
        <p:nvPicPr>
          <p:cNvPr id="3" name="图片 2" descr="ws_5927.tmp"/>
          <p:cNvPicPr>
            <a:picLocks/>
          </p:cNvPicPr>
          <p:nvPr/>
        </p:nvPicPr>
        <p:blipFill>
          <a:blip r:embed="rId3" cstate="print"/>
          <a:stretch>
            <a:fillRect/>
          </a:stretch>
        </p:blipFill>
        <p:spPr>
          <a:xfrm>
            <a:off x="5346700" y="3098800"/>
            <a:ext cx="3479800" cy="304800"/>
          </a:xfrm>
          <a:prstGeom prst="rect">
            <a:avLst/>
          </a:prstGeom>
        </p:spPr>
      </p:pic>
      <p:sp>
        <p:nvSpPr>
          <p:cNvPr id="26" name="TextBox 25"/>
          <p:cNvSpPr txBox="1"/>
          <p:nvPr/>
        </p:nvSpPr>
        <p:spPr>
          <a:xfrm>
            <a:off x="91439" y="321726"/>
            <a:ext cx="5186933" cy="3860031"/>
          </a:xfrm>
          <a:prstGeom prst="rect">
            <a:avLst/>
          </a:prstGeom>
          <a:noFill/>
        </p:spPr>
        <p:txBody>
          <a:bodyPr vert="horz" wrap="none" lIns="0" tIns="0" rIns="0" bIns="0" rtlCol="0">
            <a:spAutoFit/>
          </a:bodyPr>
          <a:lstStyle/>
          <a:p>
            <a:pPr marL="0" marR="0" lvl="0" indent="0" defTabSz="914400" eaLnBrk="1" fontAlgn="auto" latinLnBrk="0" hangingPunct="1">
              <a:lnSpc>
                <a:spcPts val="2687"/>
              </a:lnSpc>
              <a:buClrTx/>
              <a:buSzTx/>
              <a:buNone/>
              <a:tabLst>
                <a:tab pos="177800" algn="l"/>
              </a:tabLst>
              <a:defRPr/>
            </a:pPr>
            <a:r>
              <a:rPr lang="zh-CN" altLang="en-US" sz="2796" smtClean="0">
                <a:solidFill>
                  <a:srgbClr val="000000"/>
                </a:solidFill>
                <a:latin typeface="微软雅黑"/>
              </a:rPr>
              <a:t>“文献筛选”的故事</a:t>
            </a:r>
          </a:p>
          <a:p>
            <a:pPr marL="0" marR="0" lvl="0" indent="0" defTabSz="914400" eaLnBrk="1" fontAlgn="auto" latinLnBrk="0" hangingPunct="1">
              <a:lnSpc>
                <a:spcPts val="1000"/>
              </a:lnSpc>
              <a:buClrTx/>
              <a:buSzTx/>
              <a:buNone/>
              <a:tabLst>
                <a:tab pos="177800" algn="l"/>
              </a:tabLst>
              <a:defRPr/>
            </a:pPr>
            <a:endParaRPr lang="zh-CN" altLang="en-US" sz="2796" smtClean="0">
              <a:solidFill>
                <a:srgbClr val="000000"/>
              </a:solidFill>
              <a:latin typeface="微软雅黑"/>
            </a:endParaRPr>
          </a:p>
          <a:p>
            <a:pPr marL="0" marR="0" lvl="0" indent="0" defTabSz="914400" eaLnBrk="1" fontAlgn="auto" latinLnBrk="0" hangingPunct="1">
              <a:lnSpc>
                <a:spcPts val="1000"/>
              </a:lnSpc>
              <a:buClrTx/>
              <a:buSzTx/>
              <a:buNone/>
              <a:tabLst>
                <a:tab pos="177800" algn="l"/>
              </a:tabLst>
              <a:defRPr/>
            </a:pPr>
            <a:endParaRPr lang="zh-CN" altLang="en-US" sz="2796" smtClean="0">
              <a:solidFill>
                <a:srgbClr val="000000"/>
              </a:solidFill>
              <a:latin typeface="微软雅黑"/>
            </a:endParaRPr>
          </a:p>
          <a:p>
            <a:pPr marL="0" marR="0" lvl="0" indent="0" defTabSz="914400" eaLnBrk="1" fontAlgn="auto" latinLnBrk="0" hangingPunct="1">
              <a:lnSpc>
                <a:spcPts val="1000"/>
              </a:lnSpc>
              <a:buClrTx/>
              <a:buSzTx/>
              <a:buNone/>
              <a:tabLst>
                <a:tab pos="177800" algn="l"/>
              </a:tabLst>
              <a:defRPr/>
            </a:pPr>
            <a:endParaRPr lang="zh-CN" altLang="en-US" sz="2796" smtClean="0">
              <a:solidFill>
                <a:srgbClr val="000000"/>
              </a:solidFill>
              <a:latin typeface="微软雅黑"/>
            </a:endParaRPr>
          </a:p>
          <a:p>
            <a:pPr marL="0" marR="0" lvl="0" indent="0" defTabSz="914400" eaLnBrk="1" fontAlgn="auto" latinLnBrk="0" hangingPunct="1">
              <a:lnSpc>
                <a:spcPts val="1000"/>
              </a:lnSpc>
              <a:buClrTx/>
              <a:buSzTx/>
              <a:buNone/>
              <a:tabLst>
                <a:tab pos="177800" algn="l"/>
              </a:tabLst>
              <a:defRPr/>
            </a:pPr>
            <a:endParaRPr lang="zh-CN" altLang="en-US" sz="2796" smtClean="0">
              <a:solidFill>
                <a:srgbClr val="000000"/>
              </a:solidFill>
              <a:latin typeface="微软雅黑"/>
            </a:endParaRPr>
          </a:p>
          <a:p>
            <a:pPr marL="0" marR="0" lvl="0" indent="0" defTabSz="914400" eaLnBrk="1" fontAlgn="auto" latinLnBrk="0" hangingPunct="1">
              <a:lnSpc>
                <a:spcPts val="1000"/>
              </a:lnSpc>
              <a:buClrTx/>
              <a:buSzTx/>
              <a:buNone/>
              <a:tabLst>
                <a:tab pos="177800" algn="l"/>
              </a:tabLst>
              <a:defRPr/>
            </a:pPr>
            <a:endParaRPr lang="zh-CN" altLang="en-US" sz="2796" smtClean="0">
              <a:solidFill>
                <a:srgbClr val="000000"/>
              </a:solidFill>
              <a:latin typeface="微软雅黑"/>
            </a:endParaRPr>
          </a:p>
          <a:p>
            <a:pPr marL="0" marR="0" lvl="0" indent="0" defTabSz="914400" eaLnBrk="1" fontAlgn="auto" latinLnBrk="0" hangingPunct="1">
              <a:lnSpc>
                <a:spcPts val="1000"/>
              </a:lnSpc>
              <a:buClrTx/>
              <a:buSzTx/>
              <a:buNone/>
              <a:tabLst>
                <a:tab pos="177800" algn="l"/>
              </a:tabLst>
              <a:defRPr/>
            </a:pPr>
            <a:endParaRPr lang="zh-CN" altLang="en-US" sz="2796" smtClean="0">
              <a:solidFill>
                <a:srgbClr val="000000"/>
              </a:solidFill>
              <a:latin typeface="微软雅黑"/>
            </a:endParaRPr>
          </a:p>
          <a:p>
            <a:pPr marL="0" marR="0" lvl="0" indent="0" defTabSz="914400" eaLnBrk="1" fontAlgn="auto" latinLnBrk="0" hangingPunct="1">
              <a:lnSpc>
                <a:spcPts val="1000"/>
              </a:lnSpc>
              <a:buClrTx/>
              <a:buSzTx/>
              <a:buNone/>
              <a:tabLst>
                <a:tab pos="177800" algn="l"/>
              </a:tabLst>
              <a:defRPr/>
            </a:pPr>
            <a:endParaRPr lang="zh-CN" altLang="en-US" sz="2796" smtClean="0">
              <a:solidFill>
                <a:srgbClr val="000000"/>
              </a:solidFill>
              <a:latin typeface="微软雅黑"/>
            </a:endParaRPr>
          </a:p>
          <a:p>
            <a:pPr marL="0" marR="0" lvl="0" indent="0" defTabSz="914400" eaLnBrk="1" fontAlgn="auto" latinLnBrk="0" hangingPunct="1">
              <a:lnSpc>
                <a:spcPts val="2439"/>
              </a:lnSpc>
              <a:buClrTx/>
              <a:buSzTx/>
              <a:buNone/>
              <a:tabLst>
                <a:tab pos="177800" algn="l"/>
              </a:tabLst>
              <a:defRPr/>
            </a:pPr>
            <a:r>
              <a:rPr lang="zh-CN" altLang="en-US" sz="2796" smtClean="0">
                <a:solidFill>
                  <a:srgbClr val="000000"/>
                </a:solidFill>
                <a:latin typeface="微软雅黑"/>
              </a:rPr>
              <a:t>	</a:t>
            </a:r>
            <a:r>
              <a:rPr lang="zh-CN" altLang="en-US" sz="2400" smtClean="0">
                <a:solidFill>
                  <a:srgbClr val="000000"/>
                </a:solidFill>
                <a:latin typeface="微软雅黑"/>
              </a:rPr>
              <a:t>在一项关于婴儿和儿童残疾的研</a:t>
            </a:r>
          </a:p>
          <a:p>
            <a:pPr marL="0" marR="0" lvl="0" indent="0" defTabSz="914400" eaLnBrk="1" fontAlgn="auto" latinLnBrk="0" hangingPunct="1">
              <a:lnSpc>
                <a:spcPts val="1000"/>
              </a:lnSpc>
              <a:buClrTx/>
              <a:buSzTx/>
              <a:buNone/>
              <a:tabLst>
                <a:tab pos="177800" algn="l"/>
              </a:tabLst>
              <a:defRPr/>
            </a:pPr>
            <a:endParaRPr lang="zh-CN" altLang="en-US" sz="2400" smtClean="0">
              <a:solidFill>
                <a:srgbClr val="000000"/>
              </a:solidFill>
              <a:latin typeface="微软雅黑"/>
            </a:endParaRPr>
          </a:p>
          <a:p>
            <a:pPr marL="0" marR="0" lvl="0" indent="0" defTabSz="914400" eaLnBrk="1" fontAlgn="auto" latinLnBrk="0" hangingPunct="1">
              <a:lnSpc>
                <a:spcPts val="2600"/>
              </a:lnSpc>
              <a:buClrTx/>
              <a:buSzTx/>
              <a:buNone/>
              <a:tabLst>
                <a:tab pos="177800" algn="l"/>
              </a:tabLst>
              <a:defRPr/>
            </a:pPr>
            <a:r>
              <a:rPr lang="zh-CN" altLang="en-US" sz="2400" smtClean="0">
                <a:solidFill>
                  <a:srgbClr val="000000"/>
                </a:solidFill>
                <a:latin typeface="微软雅黑"/>
              </a:rPr>
              <a:t>	究中，美国</a:t>
            </a:r>
            <a:r>
              <a:rPr lang="en-US" altLang="zh-CN" sz="2400" smtClean="0">
                <a:solidFill>
                  <a:srgbClr val="000000"/>
                </a:solidFill>
                <a:latin typeface="微软雅黑"/>
              </a:rPr>
              <a:t>Tufts</a:t>
            </a:r>
            <a:r>
              <a:rPr lang="zh-CN" altLang="en-US" sz="2400" smtClean="0">
                <a:solidFill>
                  <a:srgbClr val="000000"/>
                </a:solidFill>
                <a:latin typeface="微软雅黑"/>
              </a:rPr>
              <a:t>医学中心筛选</a:t>
            </a:r>
          </a:p>
          <a:p>
            <a:pPr marL="0" marR="0" lvl="0" indent="0" defTabSz="914400" eaLnBrk="1" fontAlgn="auto" latinLnBrk="0" hangingPunct="1">
              <a:lnSpc>
                <a:spcPts val="1000"/>
              </a:lnSpc>
              <a:buClrTx/>
              <a:buSzTx/>
              <a:buNone/>
              <a:tabLst>
                <a:tab pos="177800" algn="l"/>
              </a:tabLst>
              <a:defRPr/>
            </a:pPr>
            <a:endParaRPr lang="zh-CN" altLang="en-US" sz="2400" smtClean="0">
              <a:solidFill>
                <a:srgbClr val="000000"/>
              </a:solidFill>
              <a:latin typeface="微软雅黑"/>
            </a:endParaRPr>
          </a:p>
          <a:p>
            <a:pPr marL="0" marR="0" lvl="0" indent="0" defTabSz="914400" eaLnBrk="1" fontAlgn="auto" latinLnBrk="0" hangingPunct="1">
              <a:lnSpc>
                <a:spcPts val="2600"/>
              </a:lnSpc>
              <a:buClrTx/>
              <a:buSzTx/>
              <a:buNone/>
              <a:tabLst>
                <a:tab pos="177800" algn="l"/>
              </a:tabLst>
              <a:defRPr/>
            </a:pPr>
            <a:r>
              <a:rPr lang="zh-CN" altLang="en-US" sz="2400" smtClean="0">
                <a:solidFill>
                  <a:srgbClr val="000000"/>
                </a:solidFill>
                <a:latin typeface="微软雅黑"/>
              </a:rPr>
              <a:t>	了约 </a:t>
            </a:r>
            <a:r>
              <a:rPr lang="en-US" altLang="zh-CN" sz="2400" smtClean="0">
                <a:solidFill>
                  <a:srgbClr val="000000"/>
                </a:solidFill>
                <a:latin typeface="微软雅黑"/>
              </a:rPr>
              <a:t>33,000 </a:t>
            </a:r>
            <a:r>
              <a:rPr lang="zh-CN" altLang="en-US" sz="2400" smtClean="0">
                <a:solidFill>
                  <a:srgbClr val="000000"/>
                </a:solidFill>
                <a:latin typeface="微软雅黑"/>
              </a:rPr>
              <a:t>篇摘要</a:t>
            </a:r>
          </a:p>
          <a:p>
            <a:pPr marL="0" marR="0" lvl="0" indent="0" defTabSz="914400" eaLnBrk="1" fontAlgn="auto" latinLnBrk="0" hangingPunct="1">
              <a:lnSpc>
                <a:spcPts val="1000"/>
              </a:lnSpc>
              <a:buClrTx/>
              <a:buSzTx/>
              <a:buNone/>
              <a:tabLst>
                <a:tab pos="177800" algn="l"/>
              </a:tabLst>
              <a:defRPr/>
            </a:pPr>
            <a:endParaRPr lang="zh-CN" altLang="en-US" sz="2400" smtClean="0">
              <a:solidFill>
                <a:srgbClr val="000000"/>
              </a:solidFill>
              <a:latin typeface="微软雅黑"/>
            </a:endParaRPr>
          </a:p>
          <a:p>
            <a:pPr marL="0" marR="0" lvl="0" indent="0" defTabSz="914400" eaLnBrk="1" fontAlgn="auto" latinLnBrk="0" hangingPunct="1">
              <a:lnSpc>
                <a:spcPts val="1000"/>
              </a:lnSpc>
              <a:buClrTx/>
              <a:buSzTx/>
              <a:buNone/>
              <a:tabLst>
                <a:tab pos="177800" algn="l"/>
              </a:tabLst>
              <a:defRPr/>
            </a:pPr>
            <a:endParaRPr lang="zh-CN" altLang="en-US" sz="2400" smtClean="0">
              <a:solidFill>
                <a:srgbClr val="000000"/>
              </a:solidFill>
              <a:latin typeface="微软雅黑"/>
            </a:endParaRPr>
          </a:p>
          <a:p>
            <a:pPr marL="0" marR="0" lvl="0" indent="0" defTabSz="914400" eaLnBrk="1" fontAlgn="auto" latinLnBrk="0" hangingPunct="1">
              <a:lnSpc>
                <a:spcPts val="1000"/>
              </a:lnSpc>
              <a:buClrTx/>
              <a:buSzTx/>
              <a:buNone/>
              <a:tabLst>
                <a:tab pos="177800" algn="l"/>
              </a:tabLst>
              <a:defRPr/>
            </a:pPr>
            <a:endParaRPr lang="zh-CN" altLang="en-US" sz="2400" smtClean="0">
              <a:solidFill>
                <a:srgbClr val="000000"/>
              </a:solidFill>
              <a:latin typeface="微软雅黑"/>
            </a:endParaRPr>
          </a:p>
          <a:p>
            <a:pPr marL="0" marR="0" lvl="0" indent="0" defTabSz="914400" eaLnBrk="1" fontAlgn="auto" latinLnBrk="0" hangingPunct="1">
              <a:lnSpc>
                <a:spcPts val="1000"/>
              </a:lnSpc>
              <a:buClrTx/>
              <a:buSzTx/>
              <a:buNone/>
              <a:tabLst>
                <a:tab pos="177800" algn="l"/>
              </a:tabLst>
              <a:defRPr/>
            </a:pPr>
            <a:endParaRPr lang="zh-CN" altLang="en-US" sz="2400" smtClean="0">
              <a:solidFill>
                <a:srgbClr val="000000"/>
              </a:solidFill>
              <a:latin typeface="微软雅黑"/>
            </a:endParaRPr>
          </a:p>
          <a:p>
            <a:pPr marL="0" marR="0" lvl="0" indent="0" defTabSz="914400" eaLnBrk="1" fontAlgn="auto" latinLnBrk="0" hangingPunct="1">
              <a:lnSpc>
                <a:spcPts val="3202"/>
              </a:lnSpc>
              <a:buClrTx/>
              <a:buSzTx/>
              <a:buNone/>
              <a:tabLst>
                <a:tab pos="177800" algn="l"/>
              </a:tabLst>
              <a:defRPr/>
            </a:pPr>
            <a:r>
              <a:rPr lang="zh-CN" altLang="en-US" sz="2400" smtClean="0">
                <a:solidFill>
                  <a:srgbClr val="000000"/>
                </a:solidFill>
                <a:latin typeface="微软雅黑"/>
              </a:rPr>
              <a:t>	尽 管 </a:t>
            </a:r>
            <a:r>
              <a:rPr lang="en-US" altLang="zh-CN" sz="2400" smtClean="0">
                <a:solidFill>
                  <a:srgbClr val="000000"/>
                </a:solidFill>
                <a:latin typeface="微软雅黑"/>
              </a:rPr>
              <a:t>Tufts</a:t>
            </a:r>
            <a:r>
              <a:rPr lang="zh-CN" altLang="en-US" sz="2400" smtClean="0">
                <a:solidFill>
                  <a:srgbClr val="000000"/>
                </a:solidFill>
                <a:latin typeface="微软雅黑"/>
              </a:rPr>
              <a:t>医 学 中 心 的 专 家 效 率</a:t>
            </a:r>
          </a:p>
          <a:p>
            <a:pPr marL="0" marR="0" lvl="0" indent="0" defTabSz="914400" eaLnBrk="1" fontAlgn="auto" latinLnBrk="0" hangingPunct="1">
              <a:lnSpc>
                <a:spcPts val="1000"/>
              </a:lnSpc>
              <a:buClrTx/>
              <a:buSzTx/>
              <a:buNone/>
              <a:tabLst>
                <a:tab pos="177800" algn="l"/>
              </a:tabLst>
              <a:defRPr/>
            </a:pPr>
            <a:endParaRPr lang="zh-CN" altLang="en-US" sz="2400" smtClean="0">
              <a:solidFill>
                <a:srgbClr val="000000"/>
              </a:solidFill>
              <a:latin typeface="微软雅黑"/>
            </a:endParaRPr>
          </a:p>
          <a:p>
            <a:pPr marL="0" marR="0" lvl="0" indent="0" defTabSz="914400" eaLnBrk="1" fontAlgn="auto" latinLnBrk="0" hangingPunct="1">
              <a:lnSpc>
                <a:spcPts val="2600"/>
              </a:lnSpc>
              <a:buClrTx/>
              <a:buSzTx/>
              <a:buNone/>
              <a:tabLst>
                <a:tab pos="177800" algn="l"/>
              </a:tabLst>
              <a:defRPr/>
            </a:pPr>
            <a:r>
              <a:rPr lang="zh-CN" altLang="en-US" sz="2400" smtClean="0">
                <a:solidFill>
                  <a:srgbClr val="000000"/>
                </a:solidFill>
                <a:latin typeface="微软雅黑"/>
              </a:rPr>
              <a:t>	很高，对每篇摘要只需 </a:t>
            </a:r>
            <a:r>
              <a:rPr lang="en-US" altLang="zh-CN" sz="2400" smtClean="0">
                <a:solidFill>
                  <a:srgbClr val="000000"/>
                </a:solidFill>
                <a:latin typeface="微软雅黑"/>
              </a:rPr>
              <a:t>30 </a:t>
            </a:r>
            <a:r>
              <a:rPr lang="zh-CN" altLang="en-US" sz="2400" smtClean="0">
                <a:solidFill>
                  <a:srgbClr val="000000"/>
                </a:solidFill>
                <a:latin typeface="微软雅黑"/>
              </a:rPr>
              <a:t>秒钟，</a:t>
            </a:r>
            <a:endParaRPr lang="zh-CN" altLang="en-US" sz="2400">
              <a:solidFill>
                <a:srgbClr val="000000"/>
              </a:solidFill>
              <a:latin typeface="微软雅黑"/>
            </a:endParaRPr>
          </a:p>
        </p:txBody>
      </p:sp>
      <p:sp>
        <p:nvSpPr>
          <p:cNvPr id="27" name="TextBox 26"/>
          <p:cNvSpPr txBox="1"/>
          <p:nvPr/>
        </p:nvSpPr>
        <p:spPr>
          <a:xfrm>
            <a:off x="270967" y="4312035"/>
            <a:ext cx="3803926" cy="294953"/>
          </a:xfrm>
          <a:prstGeom prst="rect">
            <a:avLst/>
          </a:prstGeom>
          <a:noFill/>
        </p:spPr>
        <p:txBody>
          <a:bodyPr vert="horz" wrap="none" lIns="0" tIns="0" rIns="0" bIns="0" rtlCol="0">
            <a:spAutoFit/>
          </a:bodyPr>
          <a:lstStyle/>
          <a:p>
            <a:pPr>
              <a:lnSpc>
                <a:spcPts val="2309"/>
              </a:lnSpc>
            </a:pPr>
            <a:r>
              <a:rPr lang="zh-CN" altLang="en-US" sz="2402" smtClean="0">
                <a:solidFill>
                  <a:srgbClr val="000000"/>
                </a:solidFill>
                <a:latin typeface="微软雅黑"/>
              </a:rPr>
              <a:t>但该工作仍花费了 </a:t>
            </a:r>
            <a:r>
              <a:rPr lang="en-US" altLang="zh-CN" sz="2402" smtClean="0">
                <a:solidFill>
                  <a:srgbClr val="000000"/>
                </a:solidFill>
                <a:latin typeface="微软雅黑"/>
              </a:rPr>
              <a:t>250 </a:t>
            </a:r>
            <a:r>
              <a:rPr lang="zh-CN" altLang="en-US" sz="2402" smtClean="0">
                <a:solidFill>
                  <a:srgbClr val="000000"/>
                </a:solidFill>
                <a:latin typeface="微软雅黑"/>
              </a:rPr>
              <a:t>小时</a:t>
            </a:r>
            <a:endParaRPr lang="zh-CN" altLang="en-US" sz="2402">
              <a:solidFill>
                <a:srgbClr val="000000"/>
              </a:solidFill>
              <a:latin typeface="微软雅黑"/>
            </a:endParaRPr>
          </a:p>
        </p:txBody>
      </p:sp>
      <p:sp>
        <p:nvSpPr>
          <p:cNvPr id="28" name="TextBox 27"/>
          <p:cNvSpPr txBox="1"/>
          <p:nvPr/>
        </p:nvSpPr>
        <p:spPr>
          <a:xfrm>
            <a:off x="5060315" y="4217455"/>
            <a:ext cx="3590727" cy="347403"/>
          </a:xfrm>
          <a:prstGeom prst="rect">
            <a:avLst/>
          </a:prstGeom>
          <a:noFill/>
        </p:spPr>
        <p:txBody>
          <a:bodyPr vert="horz" wrap="none" lIns="0" tIns="0" rIns="0" bIns="0" rtlCol="0">
            <a:spAutoFit/>
          </a:bodyPr>
          <a:lstStyle/>
          <a:p>
            <a:pPr>
              <a:lnSpc>
                <a:spcPts val="2689"/>
              </a:lnSpc>
            </a:pPr>
            <a:r>
              <a:rPr lang="zh-CN" altLang="en-US" sz="2798" smtClean="0">
                <a:solidFill>
                  <a:srgbClr val="0000FF"/>
                </a:solidFill>
                <a:latin typeface="微软雅黑"/>
              </a:rPr>
              <a:t>每项新的研究都要重复</a:t>
            </a:r>
            <a:endParaRPr lang="zh-CN" altLang="en-US" sz="2798">
              <a:solidFill>
                <a:srgbClr val="0000FF"/>
              </a:solidFill>
              <a:latin typeface="微软雅黑"/>
            </a:endParaRPr>
          </a:p>
        </p:txBody>
      </p:sp>
      <p:sp>
        <p:nvSpPr>
          <p:cNvPr id="29" name="TextBox 28"/>
          <p:cNvSpPr txBox="1"/>
          <p:nvPr/>
        </p:nvSpPr>
        <p:spPr>
          <a:xfrm>
            <a:off x="1567307" y="4644806"/>
            <a:ext cx="6399188" cy="1218282"/>
          </a:xfrm>
          <a:prstGeom prst="rect">
            <a:avLst/>
          </a:prstGeom>
          <a:noFill/>
        </p:spPr>
        <p:txBody>
          <a:bodyPr vert="horz" wrap="none" lIns="0" tIns="0" rIns="0" bIns="0" rtlCol="0">
            <a:spAutoFit/>
          </a:bodyPr>
          <a:lstStyle/>
          <a:p>
            <a:pPr marL="0" marR="0" lvl="0" indent="0" defTabSz="914400" eaLnBrk="1" fontAlgn="auto" latinLnBrk="0" hangingPunct="1">
              <a:lnSpc>
                <a:spcPts val="2687"/>
              </a:lnSpc>
              <a:buClrTx/>
              <a:buSzTx/>
              <a:buNone/>
              <a:tabLst>
                <a:tab pos="3492500" algn="l"/>
              </a:tabLst>
              <a:defRPr/>
            </a:pPr>
            <a:r>
              <a:rPr lang="zh-CN" altLang="en-US" smtClean="0"/>
              <a:t>	</a:t>
            </a:r>
            <a:r>
              <a:rPr lang="zh-CN" altLang="en-US" sz="2796" smtClean="0">
                <a:solidFill>
                  <a:srgbClr val="0000FF"/>
                </a:solidFill>
                <a:latin typeface="微软雅黑"/>
              </a:rPr>
              <a:t>这个麻烦的过程！</a:t>
            </a:r>
          </a:p>
          <a:p>
            <a:pPr marL="0" marR="0" lvl="0" indent="0" defTabSz="914400" eaLnBrk="1" fontAlgn="auto" latinLnBrk="0" hangingPunct="1">
              <a:lnSpc>
                <a:spcPts val="1000"/>
              </a:lnSpc>
              <a:buClrTx/>
              <a:buSzTx/>
              <a:buNone/>
              <a:tabLst>
                <a:tab pos="3492500" algn="l"/>
              </a:tabLst>
              <a:defRPr/>
            </a:pPr>
            <a:endParaRPr lang="zh-CN" altLang="en-US" sz="2796" smtClean="0">
              <a:solidFill>
                <a:srgbClr val="0000FF"/>
              </a:solidFill>
              <a:latin typeface="微软雅黑"/>
            </a:endParaRPr>
          </a:p>
          <a:p>
            <a:pPr marL="0" marR="0" lvl="0" indent="0" defTabSz="914400" eaLnBrk="1" fontAlgn="auto" latinLnBrk="0" hangingPunct="1">
              <a:lnSpc>
                <a:spcPts val="1000"/>
              </a:lnSpc>
              <a:buClrTx/>
              <a:buSzTx/>
              <a:buNone/>
              <a:tabLst>
                <a:tab pos="3492500" algn="l"/>
              </a:tabLst>
              <a:defRPr/>
            </a:pPr>
            <a:endParaRPr lang="zh-CN" altLang="en-US" sz="2796" smtClean="0">
              <a:solidFill>
                <a:srgbClr val="0000FF"/>
              </a:solidFill>
              <a:latin typeface="微软雅黑"/>
            </a:endParaRPr>
          </a:p>
          <a:p>
            <a:pPr marL="0" marR="0" lvl="0" indent="0" defTabSz="914400" eaLnBrk="1" fontAlgn="auto" latinLnBrk="0" hangingPunct="1">
              <a:lnSpc>
                <a:spcPts val="1000"/>
              </a:lnSpc>
              <a:buClrTx/>
              <a:buSzTx/>
              <a:buNone/>
              <a:tabLst>
                <a:tab pos="3492500" algn="l"/>
              </a:tabLst>
              <a:defRPr/>
            </a:pPr>
            <a:endParaRPr lang="zh-CN" altLang="en-US" sz="2796" smtClean="0">
              <a:solidFill>
                <a:srgbClr val="0000FF"/>
              </a:solidFill>
              <a:latin typeface="微软雅黑"/>
            </a:endParaRPr>
          </a:p>
          <a:p>
            <a:pPr marL="0" marR="0" lvl="0" indent="0" defTabSz="914400" eaLnBrk="1" fontAlgn="auto" latinLnBrk="0" hangingPunct="1">
              <a:lnSpc>
                <a:spcPts val="1000"/>
              </a:lnSpc>
              <a:buClrTx/>
              <a:buSzTx/>
              <a:buNone/>
              <a:tabLst>
                <a:tab pos="3492500" algn="l"/>
              </a:tabLst>
              <a:defRPr/>
            </a:pPr>
            <a:endParaRPr lang="zh-CN" altLang="en-US" sz="2796" smtClean="0">
              <a:solidFill>
                <a:srgbClr val="0000FF"/>
              </a:solidFill>
              <a:latin typeface="微软雅黑"/>
            </a:endParaRPr>
          </a:p>
          <a:p>
            <a:pPr marL="0" marR="0" lvl="0" indent="0" defTabSz="914400" eaLnBrk="1" fontAlgn="auto" latinLnBrk="0" hangingPunct="1">
              <a:lnSpc>
                <a:spcPts val="2837"/>
              </a:lnSpc>
              <a:buClrTx/>
              <a:buSzTx/>
              <a:buNone/>
              <a:tabLst>
                <a:tab pos="3492500" algn="l"/>
              </a:tabLst>
              <a:defRPr/>
            </a:pPr>
            <a:r>
              <a:rPr lang="zh-CN" altLang="en-US" sz="2796" smtClean="0">
                <a:solidFill>
                  <a:srgbClr val="0000FF"/>
                </a:solidFill>
                <a:latin typeface="微软雅黑"/>
              </a:rPr>
              <a:t>需筛选的文章数在不断显著增长！</a:t>
            </a:r>
            <a:endParaRPr lang="zh-CN" altLang="en-US" sz="2796">
              <a:solidFill>
                <a:srgbClr val="0000FF"/>
              </a:solidFill>
              <a:latin typeface="微软雅黑"/>
            </a:endParaRPr>
          </a:p>
        </p:txBody>
      </p:sp>
    </p:spTree>
  </p:cSld>
  <p:clrMapOvr>
    <a:masterClrMapping/>
  </p:clrMapOvr>
  <p:timing>
    <p:tnLst>
      <p:par>
        <p:cTn id="1" dur="indefinite" restart="never" nodeType="tmRoot"/>
      </p:par>
    </p:tnLst>
  </p:timing>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rigin">
  <a:themeElements>
    <a:clrScheme name="qxp">
      <a:dk1>
        <a:srgbClr val="2A4A75"/>
      </a:dk1>
      <a:lt1>
        <a:sysClr val="window" lastClr="FFFFFF"/>
      </a:lt1>
      <a:dk2>
        <a:srgbClr val="2A4A75"/>
      </a:dk2>
      <a:lt2>
        <a:srgbClr val="DEF5FA"/>
      </a:lt2>
      <a:accent1>
        <a:srgbClr val="1C314E"/>
      </a:accent1>
      <a:accent2>
        <a:srgbClr val="EB641B"/>
      </a:accent2>
      <a:accent3>
        <a:srgbClr val="DA1F28"/>
      </a:accent3>
      <a:accent4>
        <a:srgbClr val="39639D"/>
      </a:accent4>
      <a:accent5>
        <a:srgbClr val="474B78"/>
      </a:accent5>
      <a:accent6>
        <a:srgbClr val="7D3C4A"/>
      </a:accent6>
      <a:hlink>
        <a:srgbClr val="FF8119"/>
      </a:hlink>
      <a:folHlink>
        <a:srgbClr val="44B9E8"/>
      </a:folHlink>
    </a:clrScheme>
    <a:fontScheme name="qxp">
      <a:majorFont>
        <a:latin typeface="Helvetica"/>
        <a:ea typeface="微软雅黑"/>
        <a:cs typeface=""/>
      </a:majorFont>
      <a:minorFont>
        <a:latin typeface="Helvetica"/>
        <a:ea typeface="华文楷体"/>
        <a:cs typeface=""/>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spDef>
      <a:spPr/>
      <a:bodyPr wrap="none">
        <a:spAutoFit/>
      </a:bodyPr>
      <a:lstStyle>
        <a:defPPr>
          <a:defRPr sz="2400" dirty="0"/>
        </a:defPPr>
      </a:lstStyle>
    </a:spDef>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844</TotalTime>
  <Words>2728</Words>
  <Application>Microsoft Office PowerPoint</Application>
  <PresentationFormat>全屏显示(4:3)</PresentationFormat>
  <Paragraphs>1443</Paragraphs>
  <Slides>64</Slides>
  <Notes>4</Notes>
  <HiddenSlides>1</HiddenSlides>
  <MMClips>0</MMClips>
  <ScaleCrop>false</ScaleCrop>
  <HeadingPairs>
    <vt:vector size="6" baseType="variant">
      <vt:variant>
        <vt:lpstr>主题</vt:lpstr>
      </vt:variant>
      <vt:variant>
        <vt:i4>2</vt:i4>
      </vt:variant>
      <vt:variant>
        <vt:lpstr>嵌入 OLE 服务器</vt:lpstr>
      </vt:variant>
      <vt:variant>
        <vt:i4>1</vt:i4>
      </vt:variant>
      <vt:variant>
        <vt:lpstr>幻灯片标题</vt:lpstr>
      </vt:variant>
      <vt:variant>
        <vt:i4>64</vt:i4>
      </vt:variant>
    </vt:vector>
  </HeadingPairs>
  <TitlesOfParts>
    <vt:vector size="67" baseType="lpstr">
      <vt:lpstr>Office 主题</vt:lpstr>
      <vt:lpstr>Origin</vt:lpstr>
      <vt:lpstr>方程式</vt:lpstr>
      <vt:lpstr>PowerPoint 演示文稿</vt:lpstr>
      <vt:lpstr>预备知识</vt:lpstr>
      <vt:lpstr>推荐书籍</vt:lpstr>
      <vt:lpstr>推荐材料</vt:lpstr>
      <vt:lpstr>成绩</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机器学习 ≈ 构建一个映射函数</vt:lpstr>
      <vt:lpstr>什么是机器学习？</vt:lpstr>
      <vt:lpstr>常见的机器学习问题</vt:lpstr>
      <vt:lpstr>常见的机器学习类型</vt:lpstr>
      <vt:lpstr>机器学习的三要素</vt:lpstr>
      <vt:lpstr>参数学习</vt:lpstr>
      <vt:lpstr>线性回归（Linear Regression）</vt:lpstr>
      <vt:lpstr>损失函数</vt:lpstr>
      <vt:lpstr>后验概率的损失函数</vt:lpstr>
      <vt:lpstr>交叉熵损失</vt:lpstr>
      <vt:lpstr>交叉熵损失函数</vt:lpstr>
      <vt:lpstr>优化：梯度下降法</vt:lpstr>
      <vt:lpstr>批量梯度下降法</vt:lpstr>
      <vt:lpstr>随机梯度下降法</vt:lpstr>
      <vt:lpstr> 随机梯度下降法</vt:lpstr>
      <vt:lpstr>提前停止</vt:lpstr>
      <vt:lpstr>机器学习 = 优化？</vt:lpstr>
      <vt:lpstr>过拟合</vt:lpstr>
      <vt:lpstr>泛化错误</vt:lpstr>
      <vt:lpstr>如何减少泛化错误？</vt:lpstr>
      <vt:lpstr>正则化（regularization）</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LuMaoMao</dc:creator>
  <cp:lastModifiedBy>微软用户</cp:lastModifiedBy>
  <cp:revision>14</cp:revision>
  <dcterms:created xsi:type="dcterms:W3CDTF">2017-09-13T08:30:50Z</dcterms:created>
  <dcterms:modified xsi:type="dcterms:W3CDTF">2019-09-05T02:40:36Z</dcterms:modified>
</cp:coreProperties>
</file>